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577" r:id="rId2"/>
    <p:sldId id="587" r:id="rId3"/>
    <p:sldId id="597" r:id="rId4"/>
    <p:sldId id="598" r:id="rId5"/>
    <p:sldId id="594" r:id="rId6"/>
    <p:sldId id="595" r:id="rId7"/>
    <p:sldId id="536" r:id="rId8"/>
    <p:sldId id="427" r:id="rId9"/>
    <p:sldId id="417" r:id="rId10"/>
    <p:sldId id="274" r:id="rId11"/>
    <p:sldId id="275" r:id="rId12"/>
    <p:sldId id="475" r:id="rId13"/>
    <p:sldId id="394" r:id="rId14"/>
    <p:sldId id="395" r:id="rId15"/>
    <p:sldId id="418" r:id="rId16"/>
    <p:sldId id="599" r:id="rId17"/>
    <p:sldId id="403" r:id="rId18"/>
  </p:sldIdLst>
  <p:sldSz cx="9144000" cy="6858000" type="screen4x3"/>
  <p:notesSz cx="6797675" cy="9926638"/>
  <p:defaultTextStyle>
    <a:defPPr>
      <a:defRPr lang="es-ES"/>
    </a:defPPr>
    <a:lvl1pPr algn="l" rtl="0" fontAlgn="base">
      <a:spcBef>
        <a:spcPct val="0"/>
      </a:spcBef>
      <a:spcAft>
        <a:spcPct val="0"/>
      </a:spcAft>
      <a:defRPr sz="900" b="1" kern="1200">
        <a:solidFill>
          <a:schemeClr val="tx1"/>
        </a:solidFill>
        <a:latin typeface="Arial" charset="0"/>
        <a:ea typeface="+mn-ea"/>
        <a:cs typeface="+mn-cs"/>
      </a:defRPr>
    </a:lvl1pPr>
    <a:lvl2pPr marL="457200" algn="l" rtl="0" fontAlgn="base">
      <a:spcBef>
        <a:spcPct val="0"/>
      </a:spcBef>
      <a:spcAft>
        <a:spcPct val="0"/>
      </a:spcAft>
      <a:defRPr sz="900" b="1" kern="1200">
        <a:solidFill>
          <a:schemeClr val="tx1"/>
        </a:solidFill>
        <a:latin typeface="Arial" charset="0"/>
        <a:ea typeface="+mn-ea"/>
        <a:cs typeface="+mn-cs"/>
      </a:defRPr>
    </a:lvl2pPr>
    <a:lvl3pPr marL="914400" algn="l" rtl="0" fontAlgn="base">
      <a:spcBef>
        <a:spcPct val="0"/>
      </a:spcBef>
      <a:spcAft>
        <a:spcPct val="0"/>
      </a:spcAft>
      <a:defRPr sz="900" b="1" kern="1200">
        <a:solidFill>
          <a:schemeClr val="tx1"/>
        </a:solidFill>
        <a:latin typeface="Arial" charset="0"/>
        <a:ea typeface="+mn-ea"/>
        <a:cs typeface="+mn-cs"/>
      </a:defRPr>
    </a:lvl3pPr>
    <a:lvl4pPr marL="1371600" algn="l" rtl="0" fontAlgn="base">
      <a:spcBef>
        <a:spcPct val="0"/>
      </a:spcBef>
      <a:spcAft>
        <a:spcPct val="0"/>
      </a:spcAft>
      <a:defRPr sz="900" b="1" kern="1200">
        <a:solidFill>
          <a:schemeClr val="tx1"/>
        </a:solidFill>
        <a:latin typeface="Arial" charset="0"/>
        <a:ea typeface="+mn-ea"/>
        <a:cs typeface="+mn-cs"/>
      </a:defRPr>
    </a:lvl4pPr>
    <a:lvl5pPr marL="1828800" algn="l" rtl="0" fontAlgn="base">
      <a:spcBef>
        <a:spcPct val="0"/>
      </a:spcBef>
      <a:spcAft>
        <a:spcPct val="0"/>
      </a:spcAft>
      <a:defRPr sz="900" b="1" kern="1200">
        <a:solidFill>
          <a:schemeClr val="tx1"/>
        </a:solidFill>
        <a:latin typeface="Arial" charset="0"/>
        <a:ea typeface="+mn-ea"/>
        <a:cs typeface="+mn-cs"/>
      </a:defRPr>
    </a:lvl5pPr>
    <a:lvl6pPr marL="2286000" algn="l" defTabSz="914400" rtl="0" eaLnBrk="1" latinLnBrk="0" hangingPunct="1">
      <a:defRPr sz="900" b="1" kern="1200">
        <a:solidFill>
          <a:schemeClr val="tx1"/>
        </a:solidFill>
        <a:latin typeface="Arial" charset="0"/>
        <a:ea typeface="+mn-ea"/>
        <a:cs typeface="+mn-cs"/>
      </a:defRPr>
    </a:lvl6pPr>
    <a:lvl7pPr marL="2743200" algn="l" defTabSz="914400" rtl="0" eaLnBrk="1" latinLnBrk="0" hangingPunct="1">
      <a:defRPr sz="900" b="1" kern="1200">
        <a:solidFill>
          <a:schemeClr val="tx1"/>
        </a:solidFill>
        <a:latin typeface="Arial" charset="0"/>
        <a:ea typeface="+mn-ea"/>
        <a:cs typeface="+mn-cs"/>
      </a:defRPr>
    </a:lvl7pPr>
    <a:lvl8pPr marL="3200400" algn="l" defTabSz="914400" rtl="0" eaLnBrk="1" latinLnBrk="0" hangingPunct="1">
      <a:defRPr sz="900" b="1" kern="1200">
        <a:solidFill>
          <a:schemeClr val="tx1"/>
        </a:solidFill>
        <a:latin typeface="Arial" charset="0"/>
        <a:ea typeface="+mn-ea"/>
        <a:cs typeface="+mn-cs"/>
      </a:defRPr>
    </a:lvl8pPr>
    <a:lvl9pPr marL="3657600" algn="l" defTabSz="914400" rtl="0" eaLnBrk="1" latinLnBrk="0" hangingPunct="1">
      <a:defRPr sz="9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66"/>
    <a:srgbClr val="336600"/>
    <a:srgbClr val="FFCC66"/>
    <a:srgbClr val="FFFF99"/>
    <a:srgbClr val="C3FFDB"/>
    <a:srgbClr val="CCFF33"/>
    <a:srgbClr val="FFFFCC"/>
    <a:srgbClr val="FFFF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3" autoAdjust="0"/>
    <p:restoredTop sz="86461" autoAdjust="0"/>
  </p:normalViewPr>
  <p:slideViewPr>
    <p:cSldViewPr>
      <p:cViewPr>
        <p:scale>
          <a:sx n="84" d="100"/>
          <a:sy n="84" d="100"/>
        </p:scale>
        <p:origin x="-714" y="8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7" d="100"/>
        <a:sy n="97" d="100"/>
      </p:scale>
      <p:origin x="0" y="0"/>
    </p:cViewPr>
  </p:sorterViewPr>
  <p:notesViewPr>
    <p:cSldViewPr>
      <p:cViewPr varScale="1">
        <p:scale>
          <a:sx n="62" d="100"/>
          <a:sy n="62" d="100"/>
        </p:scale>
        <p:origin x="-2664" y="-110"/>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209085-F319-44CE-AE79-435E84B8C101}" type="doc">
      <dgm:prSet loTypeId="urn:microsoft.com/office/officeart/2005/8/layout/hierarchy1" loCatId="hierarchy" qsTypeId="urn:microsoft.com/office/officeart/2005/8/quickstyle/simple1" qsCatId="simple" csTypeId="urn:microsoft.com/office/officeart/2005/8/colors/accent2_2" csCatId="accent2" phldr="1"/>
      <dgm:spPr/>
      <dgm:t>
        <a:bodyPr/>
        <a:lstStyle/>
        <a:p>
          <a:endParaRPr lang="es-ES"/>
        </a:p>
      </dgm:t>
    </dgm:pt>
    <dgm:pt modelId="{07F46ED6-9413-438B-B1DF-18E555AA1112}">
      <dgm:prSet custT="1"/>
      <dgm:spPr/>
      <dgm:t>
        <a:bodyPr/>
        <a:lstStyle/>
        <a:p>
          <a:pPr rtl="0"/>
          <a:r>
            <a:rPr lang="es-ES" sz="1000" b="1" dirty="0" smtClean="0">
              <a:latin typeface="Berlin Sans FB Demi" pitchFamily="34" charset="0"/>
            </a:rPr>
            <a:t>PLAN DIRECTOR/2009  BOE</a:t>
          </a:r>
          <a:endParaRPr lang="es-ES" sz="1000" dirty="0">
            <a:latin typeface="Berlin Sans FB Demi" pitchFamily="34" charset="0"/>
          </a:endParaRPr>
        </a:p>
      </dgm:t>
    </dgm:pt>
    <dgm:pt modelId="{C4C62895-6EC5-4CC3-ADB3-C984C08A93AE}" type="parTrans" cxnId="{DC8F3D1F-4631-450E-822F-8A06B2A050B7}">
      <dgm:prSet/>
      <dgm:spPr/>
      <dgm:t>
        <a:bodyPr/>
        <a:lstStyle/>
        <a:p>
          <a:endParaRPr lang="es-ES"/>
        </a:p>
      </dgm:t>
    </dgm:pt>
    <dgm:pt modelId="{E22D4859-E99A-460E-882F-7D3691F99619}" type="sibTrans" cxnId="{DC8F3D1F-4631-450E-822F-8A06B2A050B7}">
      <dgm:prSet/>
      <dgm:spPr/>
      <dgm:t>
        <a:bodyPr/>
        <a:lstStyle/>
        <a:p>
          <a:endParaRPr lang="es-ES"/>
        </a:p>
      </dgm:t>
    </dgm:pt>
    <dgm:pt modelId="{AF5B0017-5E79-4C36-B478-553A293C7E4C}">
      <dgm:prSet custT="1"/>
      <dgm:spPr/>
      <dgm:t>
        <a:bodyPr/>
        <a:lstStyle/>
        <a:p>
          <a:pPr rtl="0"/>
          <a:r>
            <a:rPr lang="es-ES" sz="1400" b="1" dirty="0" smtClean="0">
              <a:latin typeface="Berlin Sans FB Demi" pitchFamily="34" charset="0"/>
            </a:rPr>
            <a:t>PLANES GRUPOS OPERATIVOS</a:t>
          </a:r>
          <a:endParaRPr lang="es-ES" sz="1400" dirty="0">
            <a:latin typeface="Berlin Sans FB Demi" pitchFamily="34" charset="0"/>
          </a:endParaRPr>
        </a:p>
      </dgm:t>
    </dgm:pt>
    <dgm:pt modelId="{C87EFD16-F04D-4059-9229-FE4245EF6896}" type="parTrans" cxnId="{45D5C6C9-9FD1-4878-A72A-5EC03D5D65B7}">
      <dgm:prSet/>
      <dgm:spPr/>
      <dgm:t>
        <a:bodyPr/>
        <a:lstStyle/>
        <a:p>
          <a:endParaRPr lang="es-ES"/>
        </a:p>
      </dgm:t>
    </dgm:pt>
    <dgm:pt modelId="{408A6A89-A2F8-475A-885E-324A6B636332}" type="sibTrans" cxnId="{45D5C6C9-9FD1-4878-A72A-5EC03D5D65B7}">
      <dgm:prSet/>
      <dgm:spPr/>
      <dgm:t>
        <a:bodyPr/>
        <a:lstStyle/>
        <a:p>
          <a:endParaRPr lang="es-ES"/>
        </a:p>
      </dgm:t>
    </dgm:pt>
    <dgm:pt modelId="{D515EE37-EF65-4838-B180-CF3DC11CFBCF}">
      <dgm:prSet custT="1"/>
      <dgm:spPr/>
      <dgm:t>
        <a:bodyPr/>
        <a:lstStyle/>
        <a:p>
          <a:pPr rtl="0"/>
          <a:r>
            <a:rPr lang="es-ES" sz="1100" b="1" dirty="0" smtClean="0">
              <a:latin typeface="Berlin Sans FB Demi" pitchFamily="34" charset="0"/>
            </a:rPr>
            <a:t>Plan </a:t>
          </a:r>
        </a:p>
        <a:p>
          <a:pPr rtl="0"/>
          <a:r>
            <a:rPr lang="es-ES" sz="1100" b="1" smtClean="0">
              <a:latin typeface="Berlin Sans FB Demi" pitchFamily="34" charset="0"/>
            </a:rPr>
            <a:t>Grupo </a:t>
          </a:r>
          <a:endParaRPr lang="es-ES" sz="1100" b="1" dirty="0" smtClean="0">
            <a:latin typeface="Berlin Sans FB Demi" pitchFamily="34" charset="0"/>
          </a:endParaRPr>
        </a:p>
        <a:p>
          <a:pPr rtl="0"/>
          <a:r>
            <a:rPr lang="es-ES" sz="1100" b="1" dirty="0" smtClean="0">
              <a:latin typeface="Berlin Sans FB Demi" pitchFamily="34" charset="0"/>
            </a:rPr>
            <a:t>Sanitario</a:t>
          </a:r>
          <a:endParaRPr lang="es-ES" sz="1100" b="1" dirty="0">
            <a:latin typeface="Berlin Sans FB Demi" pitchFamily="34" charset="0"/>
          </a:endParaRPr>
        </a:p>
      </dgm:t>
    </dgm:pt>
    <dgm:pt modelId="{C3E2F436-2DE8-4ED8-8026-D8C78611457B}" type="parTrans" cxnId="{8C5853B0-FB2D-4298-936D-0E0E67472812}">
      <dgm:prSet/>
      <dgm:spPr/>
      <dgm:t>
        <a:bodyPr/>
        <a:lstStyle/>
        <a:p>
          <a:endParaRPr lang="es-ES"/>
        </a:p>
      </dgm:t>
    </dgm:pt>
    <dgm:pt modelId="{FE9B646A-2DF4-4AB2-958D-146AFF16014B}" type="sibTrans" cxnId="{8C5853B0-FB2D-4298-936D-0E0E67472812}">
      <dgm:prSet/>
      <dgm:spPr/>
      <dgm:t>
        <a:bodyPr/>
        <a:lstStyle/>
        <a:p>
          <a:endParaRPr lang="es-ES"/>
        </a:p>
      </dgm:t>
    </dgm:pt>
    <dgm:pt modelId="{F5942606-A159-4114-9012-5F4CB991CB7A}">
      <dgm:prSet custT="1"/>
      <dgm:spPr/>
      <dgm:t>
        <a:bodyPr/>
        <a:lstStyle/>
        <a:p>
          <a:pPr rtl="0"/>
          <a:r>
            <a:rPr lang="es-ES" sz="1000" b="1" dirty="0" smtClean="0">
              <a:latin typeface="Berlin Sans FB Demi" pitchFamily="34" charset="0"/>
            </a:rPr>
            <a:t>Plan </a:t>
          </a:r>
        </a:p>
        <a:p>
          <a:pPr rtl="0"/>
          <a:r>
            <a:rPr lang="es-ES" sz="1000" b="1" dirty="0" smtClean="0">
              <a:latin typeface="Berlin Sans FB Demi" pitchFamily="34" charset="0"/>
            </a:rPr>
            <a:t>Grupo </a:t>
          </a:r>
        </a:p>
        <a:p>
          <a:pPr rtl="0"/>
          <a:r>
            <a:rPr lang="es-ES" sz="1000" b="1" dirty="0" smtClean="0">
              <a:latin typeface="Berlin Sans FB Demi" pitchFamily="34" charset="0"/>
            </a:rPr>
            <a:t>logístico</a:t>
          </a:r>
          <a:endParaRPr lang="es-ES" sz="1000" dirty="0">
            <a:latin typeface="Berlin Sans FB Demi" pitchFamily="34" charset="0"/>
          </a:endParaRPr>
        </a:p>
      </dgm:t>
    </dgm:pt>
    <dgm:pt modelId="{431BBB30-E1E6-468F-9A1F-787BD6DAA855}" type="parTrans" cxnId="{8EB24754-F4AF-43D8-8A63-25DD36AF55C4}">
      <dgm:prSet/>
      <dgm:spPr/>
      <dgm:t>
        <a:bodyPr/>
        <a:lstStyle/>
        <a:p>
          <a:endParaRPr lang="es-ES"/>
        </a:p>
      </dgm:t>
    </dgm:pt>
    <dgm:pt modelId="{063DF492-7645-4D21-9AB7-4AEB744B1365}" type="sibTrans" cxnId="{8EB24754-F4AF-43D8-8A63-25DD36AF55C4}">
      <dgm:prSet/>
      <dgm:spPr/>
      <dgm:t>
        <a:bodyPr/>
        <a:lstStyle/>
        <a:p>
          <a:endParaRPr lang="es-ES"/>
        </a:p>
      </dgm:t>
    </dgm:pt>
    <dgm:pt modelId="{1F385BFF-0D35-4376-8E3F-A2DD0E1244B7}">
      <dgm:prSet custT="1"/>
      <dgm:spPr/>
      <dgm:t>
        <a:bodyPr/>
        <a:lstStyle/>
        <a:p>
          <a:pPr rtl="0"/>
          <a:r>
            <a:rPr lang="es-ES" sz="1000" b="1" dirty="0" smtClean="0">
              <a:latin typeface="Berlin Sans FB Demi" pitchFamily="34" charset="0"/>
            </a:rPr>
            <a:t>Plan</a:t>
          </a:r>
        </a:p>
        <a:p>
          <a:pPr rtl="0"/>
          <a:r>
            <a:rPr lang="es-ES" sz="1000" b="1" dirty="0" smtClean="0">
              <a:latin typeface="Berlin Sans FB Demi" pitchFamily="34" charset="0"/>
            </a:rPr>
            <a:t> Coordinación/ Asistencia técnica</a:t>
          </a:r>
          <a:endParaRPr lang="es-ES" sz="1000" dirty="0">
            <a:latin typeface="Berlin Sans FB Demi" pitchFamily="34" charset="0"/>
          </a:endParaRPr>
        </a:p>
      </dgm:t>
    </dgm:pt>
    <dgm:pt modelId="{4DCAEC7E-84F9-4777-9A9C-6450AAD841AA}" type="parTrans" cxnId="{B04AC010-E432-4D7D-87E1-D0DDCF74245F}">
      <dgm:prSet/>
      <dgm:spPr/>
      <dgm:t>
        <a:bodyPr/>
        <a:lstStyle/>
        <a:p>
          <a:endParaRPr lang="es-ES"/>
        </a:p>
      </dgm:t>
    </dgm:pt>
    <dgm:pt modelId="{7D92B74A-BFE8-4B0D-8EB4-CF9D2BA11B3D}" type="sibTrans" cxnId="{B04AC010-E432-4D7D-87E1-D0DDCF74245F}">
      <dgm:prSet/>
      <dgm:spPr/>
      <dgm:t>
        <a:bodyPr/>
        <a:lstStyle/>
        <a:p>
          <a:endParaRPr lang="es-ES"/>
        </a:p>
      </dgm:t>
    </dgm:pt>
    <dgm:pt modelId="{35E3C7DB-70A3-4E7E-B35C-5F5236509C23}">
      <dgm:prSet custT="1"/>
      <dgm:spPr/>
      <dgm:t>
        <a:bodyPr/>
        <a:lstStyle/>
        <a:p>
          <a:pPr rtl="0"/>
          <a:r>
            <a:rPr lang="es-ES" sz="1000" b="1" dirty="0" smtClean="0">
              <a:latin typeface="Berlin Sans FB Demi" pitchFamily="34" charset="0"/>
            </a:rPr>
            <a:t>Plan</a:t>
          </a:r>
        </a:p>
        <a:p>
          <a:pPr rtl="0"/>
          <a:r>
            <a:rPr lang="es-ES" sz="1000" b="1" dirty="0" smtClean="0">
              <a:latin typeface="Berlin Sans FB Demi" pitchFamily="34" charset="0"/>
            </a:rPr>
            <a:t> Grupo Radiológico</a:t>
          </a:r>
          <a:endParaRPr lang="es-ES" sz="1000" b="1" dirty="0">
            <a:latin typeface="Berlin Sans FB Demi" pitchFamily="34" charset="0"/>
          </a:endParaRPr>
        </a:p>
      </dgm:t>
    </dgm:pt>
    <dgm:pt modelId="{4045697F-855C-4F5F-B403-9AD49C383E90}" type="parTrans" cxnId="{7FD3277D-5657-4EA9-8734-5DA040D048BC}">
      <dgm:prSet/>
      <dgm:spPr/>
      <dgm:t>
        <a:bodyPr/>
        <a:lstStyle/>
        <a:p>
          <a:endParaRPr lang="es-ES"/>
        </a:p>
      </dgm:t>
    </dgm:pt>
    <dgm:pt modelId="{B5E2B84E-5874-4CFD-BD6A-E96BD0DE4115}" type="sibTrans" cxnId="{7FD3277D-5657-4EA9-8734-5DA040D048BC}">
      <dgm:prSet/>
      <dgm:spPr/>
      <dgm:t>
        <a:bodyPr/>
        <a:lstStyle/>
        <a:p>
          <a:endParaRPr lang="es-ES"/>
        </a:p>
      </dgm:t>
    </dgm:pt>
    <dgm:pt modelId="{7A329920-CE7F-4A31-88BF-A6302C841CCA}">
      <dgm:prSet custT="1"/>
      <dgm:spPr/>
      <dgm:t>
        <a:bodyPr/>
        <a:lstStyle/>
        <a:p>
          <a:pPr rtl="0"/>
          <a:r>
            <a:rPr lang="es-ES" sz="1000" b="1" dirty="0" smtClean="0">
              <a:latin typeface="Berlin Sans FB Demi" pitchFamily="34" charset="0"/>
            </a:rPr>
            <a:t>Plan </a:t>
          </a:r>
        </a:p>
        <a:p>
          <a:pPr rtl="0"/>
          <a:r>
            <a:rPr lang="es-ES" sz="1000" b="1" dirty="0" smtClean="0">
              <a:latin typeface="Berlin Sans FB Demi" pitchFamily="34" charset="0"/>
            </a:rPr>
            <a:t>Seguridad Ciudadana/</a:t>
          </a:r>
        </a:p>
        <a:p>
          <a:pPr rtl="0"/>
          <a:r>
            <a:rPr lang="es-ES" sz="1000" b="1" dirty="0" smtClean="0">
              <a:latin typeface="Berlin Sans FB Demi" pitchFamily="34" charset="0"/>
            </a:rPr>
            <a:t>Orden Público</a:t>
          </a:r>
          <a:r>
            <a:rPr lang="es-ES" sz="600" b="1" dirty="0" smtClean="0"/>
            <a:t> </a:t>
          </a:r>
          <a:endParaRPr lang="es-ES" sz="600" dirty="0"/>
        </a:p>
      </dgm:t>
    </dgm:pt>
    <dgm:pt modelId="{4666104F-F114-44FA-A7A3-34C7EF7CBE0B}" type="parTrans" cxnId="{200DAE3B-2376-4107-979A-E6714F814889}">
      <dgm:prSet/>
      <dgm:spPr/>
      <dgm:t>
        <a:bodyPr/>
        <a:lstStyle/>
        <a:p>
          <a:endParaRPr lang="es-ES"/>
        </a:p>
      </dgm:t>
    </dgm:pt>
    <dgm:pt modelId="{D51C189D-9DAE-499D-81D6-A3D6616D180D}" type="sibTrans" cxnId="{200DAE3B-2376-4107-979A-E6714F814889}">
      <dgm:prSet/>
      <dgm:spPr/>
      <dgm:t>
        <a:bodyPr/>
        <a:lstStyle/>
        <a:p>
          <a:endParaRPr lang="es-ES"/>
        </a:p>
      </dgm:t>
    </dgm:pt>
    <dgm:pt modelId="{18FF1D52-A23D-428E-A4FA-60C450DDA0EB}">
      <dgm:prSet custT="1"/>
      <dgm:spPr/>
      <dgm:t>
        <a:bodyPr/>
        <a:lstStyle/>
        <a:p>
          <a:pPr rtl="0"/>
          <a:r>
            <a:rPr lang="es-ES" sz="1400" b="1" dirty="0" smtClean="0">
              <a:latin typeface="Berlin Sans FB Demi" pitchFamily="34" charset="0"/>
            </a:rPr>
            <a:t>PLANES DE ACTUACIÓN MUNICIPAL (PAMEN)</a:t>
          </a:r>
          <a:endParaRPr lang="es-ES" sz="1400" dirty="0">
            <a:latin typeface="Berlin Sans FB Demi" pitchFamily="34" charset="0"/>
          </a:endParaRPr>
        </a:p>
      </dgm:t>
    </dgm:pt>
    <dgm:pt modelId="{5008B568-F2A3-41F2-9C35-0DEE87F04EAD}" type="parTrans" cxnId="{AB08D4AD-30AA-42B1-B32F-19BA1DBA8098}">
      <dgm:prSet/>
      <dgm:spPr/>
      <dgm:t>
        <a:bodyPr/>
        <a:lstStyle/>
        <a:p>
          <a:endParaRPr lang="es-ES"/>
        </a:p>
      </dgm:t>
    </dgm:pt>
    <dgm:pt modelId="{1962A46B-884D-48DC-9710-75BAE0CAB6C4}" type="sibTrans" cxnId="{AB08D4AD-30AA-42B1-B32F-19BA1DBA8098}">
      <dgm:prSet/>
      <dgm:spPr/>
      <dgm:t>
        <a:bodyPr/>
        <a:lstStyle/>
        <a:p>
          <a:endParaRPr lang="es-ES"/>
        </a:p>
      </dgm:t>
    </dgm:pt>
    <dgm:pt modelId="{51054637-9E39-4FDD-8AAE-724DA1FD80C0}">
      <dgm:prSet custT="1"/>
      <dgm:spPr/>
      <dgm:t>
        <a:bodyPr/>
        <a:lstStyle/>
        <a:p>
          <a:pPr rtl="0"/>
          <a:r>
            <a:rPr lang="es-ES" sz="1000" b="1" dirty="0" smtClean="0">
              <a:latin typeface="Berlin Sans FB Demi" pitchFamily="34" charset="0"/>
            </a:rPr>
            <a:t>Planes </a:t>
          </a:r>
        </a:p>
        <a:p>
          <a:pPr rtl="0"/>
          <a:r>
            <a:rPr lang="es-ES" sz="1000" b="1" dirty="0" smtClean="0">
              <a:latin typeface="Berlin Sans FB Demi" pitchFamily="34" charset="0"/>
            </a:rPr>
            <a:t>municipios</a:t>
          </a:r>
        </a:p>
        <a:p>
          <a:pPr rtl="0"/>
          <a:r>
            <a:rPr lang="es-ES" sz="1000" b="1" dirty="0" smtClean="0">
              <a:latin typeface="Berlin Sans FB Demi" pitchFamily="34" charset="0"/>
            </a:rPr>
            <a:t>Zona I</a:t>
          </a:r>
          <a:endParaRPr lang="es-ES" sz="1000" dirty="0">
            <a:latin typeface="Berlin Sans FB Demi" pitchFamily="34" charset="0"/>
          </a:endParaRPr>
        </a:p>
      </dgm:t>
    </dgm:pt>
    <dgm:pt modelId="{9F2DC2A2-4DDD-4B51-AC6F-3180501E638F}" type="parTrans" cxnId="{548B89F5-C345-4B53-8E4A-5F7E13AF81BB}">
      <dgm:prSet/>
      <dgm:spPr/>
      <dgm:t>
        <a:bodyPr/>
        <a:lstStyle/>
        <a:p>
          <a:endParaRPr lang="es-ES"/>
        </a:p>
      </dgm:t>
    </dgm:pt>
    <dgm:pt modelId="{63B762DE-4988-4866-BE80-FFF5A06CE8E7}" type="sibTrans" cxnId="{548B89F5-C345-4B53-8E4A-5F7E13AF81BB}">
      <dgm:prSet/>
      <dgm:spPr/>
      <dgm:t>
        <a:bodyPr/>
        <a:lstStyle/>
        <a:p>
          <a:endParaRPr lang="es-ES"/>
        </a:p>
      </dgm:t>
    </dgm:pt>
    <dgm:pt modelId="{621DB01A-9BED-401C-A785-1EC293B7A7B7}">
      <dgm:prSet custT="1"/>
      <dgm:spPr/>
      <dgm:t>
        <a:bodyPr/>
        <a:lstStyle/>
        <a:p>
          <a:pPr rtl="0"/>
          <a:r>
            <a:rPr lang="es-ES" sz="1000" b="1" dirty="0" smtClean="0">
              <a:latin typeface="Berlin Sans FB Demi" pitchFamily="34" charset="0"/>
            </a:rPr>
            <a:t>Planes</a:t>
          </a:r>
        </a:p>
        <a:p>
          <a:pPr rtl="0"/>
          <a:r>
            <a:rPr lang="es-ES" sz="1000" b="1" dirty="0" smtClean="0">
              <a:latin typeface="Berlin Sans FB Demi" pitchFamily="34" charset="0"/>
            </a:rPr>
            <a:t> municipios zona II </a:t>
          </a:r>
          <a:endParaRPr lang="es-ES" sz="1000" dirty="0">
            <a:latin typeface="Berlin Sans FB Demi" pitchFamily="34" charset="0"/>
          </a:endParaRPr>
        </a:p>
      </dgm:t>
    </dgm:pt>
    <dgm:pt modelId="{2AE6BA13-FF04-413F-B472-BBA1B1D5DE49}" type="parTrans" cxnId="{289DA844-29EC-4F16-813D-F5DA8F94E64E}">
      <dgm:prSet/>
      <dgm:spPr/>
      <dgm:t>
        <a:bodyPr/>
        <a:lstStyle/>
        <a:p>
          <a:endParaRPr lang="es-ES"/>
        </a:p>
      </dgm:t>
    </dgm:pt>
    <dgm:pt modelId="{CE3B2C42-A8D2-4FA7-AB53-349E46E25A2D}" type="sibTrans" cxnId="{289DA844-29EC-4F16-813D-F5DA8F94E64E}">
      <dgm:prSet/>
      <dgm:spPr/>
      <dgm:t>
        <a:bodyPr/>
        <a:lstStyle/>
        <a:p>
          <a:endParaRPr lang="es-ES"/>
        </a:p>
      </dgm:t>
    </dgm:pt>
    <dgm:pt modelId="{C97CC309-6BC8-48BA-AD6C-5F3B512320CB}">
      <dgm:prSet custT="1"/>
      <dgm:spPr/>
      <dgm:t>
        <a:bodyPr/>
        <a:lstStyle/>
        <a:p>
          <a:pPr rtl="0"/>
          <a:r>
            <a:rPr lang="es-ES" sz="1000" b="1" dirty="0" smtClean="0">
              <a:latin typeface="Berlin Sans FB Demi" pitchFamily="34" charset="0"/>
            </a:rPr>
            <a:t>Planes municipios </a:t>
          </a:r>
        </a:p>
        <a:p>
          <a:pPr rtl="0"/>
          <a:r>
            <a:rPr lang="es-ES" sz="1000" b="1" dirty="0" smtClean="0">
              <a:latin typeface="Berlin Sans FB Demi" pitchFamily="34" charset="0"/>
            </a:rPr>
            <a:t>ECD</a:t>
          </a:r>
          <a:endParaRPr lang="es-ES" sz="1000" dirty="0">
            <a:latin typeface="Berlin Sans FB Demi" pitchFamily="34" charset="0"/>
          </a:endParaRPr>
        </a:p>
      </dgm:t>
    </dgm:pt>
    <dgm:pt modelId="{E358D69A-083D-45CE-B1C8-6CAF9CD9CBBC}" type="parTrans" cxnId="{23623E7B-BBA1-4865-B1B6-C66888A3D6CB}">
      <dgm:prSet/>
      <dgm:spPr/>
      <dgm:t>
        <a:bodyPr/>
        <a:lstStyle/>
        <a:p>
          <a:endParaRPr lang="es-ES"/>
        </a:p>
      </dgm:t>
    </dgm:pt>
    <dgm:pt modelId="{41C411AF-4751-4C53-8449-5DE1C50AF978}" type="sibTrans" cxnId="{23623E7B-BBA1-4865-B1B6-C66888A3D6CB}">
      <dgm:prSet/>
      <dgm:spPr/>
      <dgm:t>
        <a:bodyPr/>
        <a:lstStyle/>
        <a:p>
          <a:endParaRPr lang="es-ES"/>
        </a:p>
      </dgm:t>
    </dgm:pt>
    <dgm:pt modelId="{8A2E43CC-9E36-4002-A717-03CBD8314985}">
      <dgm:prSet custT="1"/>
      <dgm:spPr/>
      <dgm:t>
        <a:bodyPr/>
        <a:lstStyle/>
        <a:p>
          <a:pPr rtl="0"/>
          <a:r>
            <a:rPr lang="es-ES" sz="1000" b="1" dirty="0" smtClean="0">
              <a:latin typeface="Berlin Sans FB Demi" pitchFamily="34" charset="0"/>
            </a:rPr>
            <a:t>Planes municipios</a:t>
          </a:r>
        </a:p>
        <a:p>
          <a:pPr rtl="0"/>
          <a:r>
            <a:rPr lang="es-ES" sz="1000" b="1" dirty="0" smtClean="0">
              <a:latin typeface="Berlin Sans FB Demi" pitchFamily="34" charset="0"/>
            </a:rPr>
            <a:t> ABRS</a:t>
          </a:r>
          <a:endParaRPr lang="es-ES" sz="1000" dirty="0">
            <a:latin typeface="Berlin Sans FB Demi" pitchFamily="34" charset="0"/>
          </a:endParaRPr>
        </a:p>
      </dgm:t>
    </dgm:pt>
    <dgm:pt modelId="{44C7239F-A1FD-4C8B-9974-6C3E9AABE048}" type="parTrans" cxnId="{D8103C99-E227-4575-AABC-FDE0E6FBBA61}">
      <dgm:prSet/>
      <dgm:spPr/>
      <dgm:t>
        <a:bodyPr/>
        <a:lstStyle/>
        <a:p>
          <a:endParaRPr lang="es-ES"/>
        </a:p>
      </dgm:t>
    </dgm:pt>
    <dgm:pt modelId="{071A5E65-7A78-4B58-A763-618E340CD996}" type="sibTrans" cxnId="{D8103C99-E227-4575-AABC-FDE0E6FBBA61}">
      <dgm:prSet/>
      <dgm:spPr/>
      <dgm:t>
        <a:bodyPr/>
        <a:lstStyle/>
        <a:p>
          <a:endParaRPr lang="es-ES"/>
        </a:p>
      </dgm:t>
    </dgm:pt>
    <dgm:pt modelId="{D6C78D95-C4B5-417C-ABF8-5CE7EBC8C14E}">
      <dgm:prSet custT="1"/>
      <dgm:spPr/>
      <dgm:t>
        <a:bodyPr/>
        <a:lstStyle/>
        <a:p>
          <a:pPr rtl="0"/>
          <a:endParaRPr lang="es-ES" sz="1200" b="1" u="none" dirty="0" smtClean="0">
            <a:latin typeface="Berlin Sans FB Demi" pitchFamily="34" charset="0"/>
          </a:endParaRPr>
        </a:p>
        <a:p>
          <a:pPr rtl="0"/>
          <a:r>
            <a:rPr lang="es-ES" sz="1200" b="1" u="none" dirty="0" smtClean="0">
              <a:latin typeface="Berlin Sans FB Demi" pitchFamily="34" charset="0"/>
            </a:rPr>
            <a:t>PLAN DE EMERGENCIA NUCLEAR DEL NIVEL CENTRAL DE RESPUESTA Y APOYO </a:t>
          </a:r>
        </a:p>
        <a:p>
          <a:pPr rtl="0"/>
          <a:r>
            <a:rPr lang="es-ES" sz="1200" b="1" u="none" dirty="0" smtClean="0">
              <a:latin typeface="Berlin Sans FB Demi" pitchFamily="34" charset="0"/>
            </a:rPr>
            <a:t>(PENCRA/2005) BOE</a:t>
          </a:r>
          <a:endParaRPr lang="es-ES" sz="1200" u="none" dirty="0">
            <a:latin typeface="Berlin Sans FB Demi" pitchFamily="34" charset="0"/>
          </a:endParaRPr>
        </a:p>
      </dgm:t>
    </dgm:pt>
    <dgm:pt modelId="{A85F93F6-5369-4EBE-88D6-C0639E4D77E3}" type="parTrans" cxnId="{C5131D05-592A-4A60-B7AD-5A0F5B447426}">
      <dgm:prSet/>
      <dgm:spPr/>
      <dgm:t>
        <a:bodyPr/>
        <a:lstStyle/>
        <a:p>
          <a:endParaRPr lang="es-ES"/>
        </a:p>
      </dgm:t>
    </dgm:pt>
    <dgm:pt modelId="{673DD8F2-265F-4D33-B4E6-11167922B32B}" type="sibTrans" cxnId="{C5131D05-592A-4A60-B7AD-5A0F5B447426}">
      <dgm:prSet/>
      <dgm:spPr/>
      <dgm:t>
        <a:bodyPr/>
        <a:lstStyle/>
        <a:p>
          <a:endParaRPr lang="es-ES"/>
        </a:p>
      </dgm:t>
    </dgm:pt>
    <dgm:pt modelId="{ABF08D1B-060E-4827-A1D1-3FDA284C14FF}">
      <dgm:prSet custT="1"/>
      <dgm:spPr/>
      <dgm:t>
        <a:bodyPr/>
        <a:lstStyle/>
        <a:p>
          <a:pPr rtl="0"/>
          <a:r>
            <a:rPr lang="es-ES" sz="1200" dirty="0" smtClean="0">
              <a:latin typeface="Berlin Sans FB Demi" pitchFamily="34" charset="0"/>
            </a:rPr>
            <a:t>PLAN BÁSICO </a:t>
          </a:r>
        </a:p>
        <a:p>
          <a:pPr rtl="0"/>
          <a:r>
            <a:rPr lang="es-ES" sz="1200" dirty="0" smtClean="0">
              <a:latin typeface="Berlin Sans FB Demi" pitchFamily="34" charset="0"/>
            </a:rPr>
            <a:t>(PLABEN/2004) BOE</a:t>
          </a:r>
          <a:endParaRPr lang="es-ES" sz="1200" dirty="0">
            <a:latin typeface="Berlin Sans FB Demi" pitchFamily="34" charset="0"/>
          </a:endParaRPr>
        </a:p>
      </dgm:t>
    </dgm:pt>
    <dgm:pt modelId="{388B0852-2F5E-413E-BA95-0DFA3DDDC866}" type="sibTrans" cxnId="{CE5984DE-4815-4042-B9AD-26E9D0F4E0C4}">
      <dgm:prSet/>
      <dgm:spPr/>
      <dgm:t>
        <a:bodyPr/>
        <a:lstStyle/>
        <a:p>
          <a:endParaRPr lang="es-ES"/>
        </a:p>
      </dgm:t>
    </dgm:pt>
    <dgm:pt modelId="{9D818990-1FEC-4F81-913E-D1368FE08DAC}" type="parTrans" cxnId="{CE5984DE-4815-4042-B9AD-26E9D0F4E0C4}">
      <dgm:prSet/>
      <dgm:spPr/>
      <dgm:t>
        <a:bodyPr/>
        <a:lstStyle/>
        <a:p>
          <a:endParaRPr lang="es-ES"/>
        </a:p>
      </dgm:t>
    </dgm:pt>
    <dgm:pt modelId="{6E01E741-137D-49CA-A60F-9F24A4392693}">
      <dgm:prSet custT="1"/>
      <dgm:spPr/>
      <dgm:t>
        <a:bodyPr/>
        <a:lstStyle/>
        <a:p>
          <a:pPr rtl="0"/>
          <a:r>
            <a:rPr lang="es-ES" sz="1200" b="1" u="none" dirty="0" smtClean="0">
              <a:latin typeface="Berlin Sans FB Demi" pitchFamily="34" charset="0"/>
            </a:rPr>
            <a:t>PLAN DE EMERGENCIA NUCLEAR, EXTERIOR A LA CENTRAL NUCLEAR/S</a:t>
          </a:r>
        </a:p>
        <a:p>
          <a:pPr rtl="0"/>
          <a:r>
            <a:rPr lang="es-ES" sz="1200" b="1" u="none" dirty="0" smtClean="0">
              <a:latin typeface="Berlin Sans FB Demi" pitchFamily="34" charset="0"/>
            </a:rPr>
            <a:t>(</a:t>
          </a:r>
          <a:r>
            <a:rPr lang="es-ES" sz="1200" b="1" u="none" baseline="0" dirty="0" err="1" smtClean="0">
              <a:latin typeface="Berlin Sans FB Demi" pitchFamily="34" charset="0"/>
            </a:rPr>
            <a:t>PENs</a:t>
          </a:r>
          <a:r>
            <a:rPr lang="es-ES" sz="1200" b="1" u="none" baseline="0" dirty="0" smtClean="0">
              <a:latin typeface="Berlin Sans FB Demi" pitchFamily="34" charset="0"/>
            </a:rPr>
            <a:t>/2009</a:t>
          </a:r>
          <a:r>
            <a:rPr lang="es-ES" sz="1200" b="1" u="none" dirty="0" smtClean="0">
              <a:latin typeface="Berlin Sans FB Demi" pitchFamily="34" charset="0"/>
            </a:rPr>
            <a:t>)</a:t>
          </a:r>
          <a:endParaRPr lang="es-ES" sz="1200" u="none" dirty="0">
            <a:latin typeface="Berlin Sans FB Demi" pitchFamily="34" charset="0"/>
          </a:endParaRPr>
        </a:p>
      </dgm:t>
    </dgm:pt>
    <dgm:pt modelId="{8C30994C-6A44-4648-87F0-B8F53A565AE9}" type="sibTrans" cxnId="{ABBA6480-3C18-4E39-818A-445487D64841}">
      <dgm:prSet/>
      <dgm:spPr/>
      <dgm:t>
        <a:bodyPr/>
        <a:lstStyle/>
        <a:p>
          <a:endParaRPr lang="es-ES"/>
        </a:p>
      </dgm:t>
    </dgm:pt>
    <dgm:pt modelId="{07065CA9-ED27-4F2B-BE9A-04D3C97EA3CB}" type="parTrans" cxnId="{ABBA6480-3C18-4E39-818A-445487D64841}">
      <dgm:prSet/>
      <dgm:spPr/>
      <dgm:t>
        <a:bodyPr/>
        <a:lstStyle/>
        <a:p>
          <a:endParaRPr lang="es-ES"/>
        </a:p>
      </dgm:t>
    </dgm:pt>
    <dgm:pt modelId="{DEDF7E29-1DD5-44AF-808A-67F05A112650}" type="pres">
      <dgm:prSet presAssocID="{40209085-F319-44CE-AE79-435E84B8C101}" presName="hierChild1" presStyleCnt="0">
        <dgm:presLayoutVars>
          <dgm:chPref val="1"/>
          <dgm:dir/>
          <dgm:animOne val="branch"/>
          <dgm:animLvl val="lvl"/>
          <dgm:resizeHandles/>
        </dgm:presLayoutVars>
      </dgm:prSet>
      <dgm:spPr/>
      <dgm:t>
        <a:bodyPr/>
        <a:lstStyle/>
        <a:p>
          <a:endParaRPr lang="es-ES"/>
        </a:p>
      </dgm:t>
    </dgm:pt>
    <dgm:pt modelId="{7DC3D444-5033-4645-A3A9-1A9167778295}" type="pres">
      <dgm:prSet presAssocID="{ABF08D1B-060E-4827-A1D1-3FDA284C14FF}" presName="hierRoot1" presStyleCnt="0"/>
      <dgm:spPr/>
    </dgm:pt>
    <dgm:pt modelId="{0BC6B502-13B0-4534-B099-FDD644D1D046}" type="pres">
      <dgm:prSet presAssocID="{ABF08D1B-060E-4827-A1D1-3FDA284C14FF}" presName="composite" presStyleCnt="0"/>
      <dgm:spPr/>
    </dgm:pt>
    <dgm:pt modelId="{89613D07-85EA-41A0-8A84-9DD1AD2C5810}" type="pres">
      <dgm:prSet presAssocID="{ABF08D1B-060E-4827-A1D1-3FDA284C14FF}" presName="background" presStyleLbl="node0" presStyleIdx="0" presStyleCnt="1"/>
      <dgm:spPr/>
    </dgm:pt>
    <dgm:pt modelId="{328F3F21-5A79-4FC2-851F-3581317705FD}" type="pres">
      <dgm:prSet presAssocID="{ABF08D1B-060E-4827-A1D1-3FDA284C14FF}" presName="text" presStyleLbl="fgAcc0" presStyleIdx="0" presStyleCnt="1" custScaleX="532297" custScaleY="148266" custLinFactX="-100000" custLinFactY="-30427" custLinFactNeighborX="-122121" custLinFactNeighborY="-100000">
        <dgm:presLayoutVars>
          <dgm:chPref val="3"/>
        </dgm:presLayoutVars>
      </dgm:prSet>
      <dgm:spPr/>
      <dgm:t>
        <a:bodyPr/>
        <a:lstStyle/>
        <a:p>
          <a:endParaRPr lang="es-ES"/>
        </a:p>
      </dgm:t>
    </dgm:pt>
    <dgm:pt modelId="{5075470F-06F6-4AFD-9B50-9567066E89E1}" type="pres">
      <dgm:prSet presAssocID="{ABF08D1B-060E-4827-A1D1-3FDA284C14FF}" presName="hierChild2" presStyleCnt="0"/>
      <dgm:spPr/>
    </dgm:pt>
    <dgm:pt modelId="{E6FC7D66-29A7-40A7-A8F1-8B09C8199A99}" type="pres">
      <dgm:prSet presAssocID="{07065CA9-ED27-4F2B-BE9A-04D3C97EA3CB}" presName="Name10" presStyleLbl="parChTrans1D2" presStyleIdx="0" presStyleCnt="2"/>
      <dgm:spPr/>
      <dgm:t>
        <a:bodyPr/>
        <a:lstStyle/>
        <a:p>
          <a:endParaRPr lang="es-ES"/>
        </a:p>
      </dgm:t>
    </dgm:pt>
    <dgm:pt modelId="{60E2A809-C2E5-4D16-9866-2B569F24D4CB}" type="pres">
      <dgm:prSet presAssocID="{6E01E741-137D-49CA-A60F-9F24A4392693}" presName="hierRoot2" presStyleCnt="0"/>
      <dgm:spPr/>
    </dgm:pt>
    <dgm:pt modelId="{A750656C-E75E-4801-8220-669C03884A64}" type="pres">
      <dgm:prSet presAssocID="{6E01E741-137D-49CA-A60F-9F24A4392693}" presName="composite2" presStyleCnt="0"/>
      <dgm:spPr/>
    </dgm:pt>
    <dgm:pt modelId="{89D9FD8D-1F43-4836-84BB-5409B4670F8C}" type="pres">
      <dgm:prSet presAssocID="{6E01E741-137D-49CA-A60F-9F24A4392693}" presName="background2" presStyleLbl="node2" presStyleIdx="0" presStyleCnt="2"/>
      <dgm:spPr/>
    </dgm:pt>
    <dgm:pt modelId="{BDA9163E-EF56-4CAE-86CF-6D77D65A09A1}" type="pres">
      <dgm:prSet presAssocID="{6E01E741-137D-49CA-A60F-9F24A4392693}" presName="text2" presStyleLbl="fgAcc2" presStyleIdx="0" presStyleCnt="2" custScaleX="516966" custScaleY="396106" custLinFactX="-240976" custLinFactNeighborX="-300000" custLinFactNeighborY="-54970">
        <dgm:presLayoutVars>
          <dgm:chPref val="3"/>
        </dgm:presLayoutVars>
      </dgm:prSet>
      <dgm:spPr/>
      <dgm:t>
        <a:bodyPr/>
        <a:lstStyle/>
        <a:p>
          <a:endParaRPr lang="es-ES"/>
        </a:p>
      </dgm:t>
    </dgm:pt>
    <dgm:pt modelId="{3E29B48F-5ED3-404C-BA3E-8B870F677A94}" type="pres">
      <dgm:prSet presAssocID="{6E01E741-137D-49CA-A60F-9F24A4392693}" presName="hierChild3" presStyleCnt="0"/>
      <dgm:spPr/>
    </dgm:pt>
    <dgm:pt modelId="{047EB238-6988-49E3-8481-AD48D35337AA}" type="pres">
      <dgm:prSet presAssocID="{C4C62895-6EC5-4CC3-ADB3-C984C08A93AE}" presName="Name17" presStyleLbl="parChTrans1D3" presStyleIdx="0" presStyleCnt="3"/>
      <dgm:spPr/>
      <dgm:t>
        <a:bodyPr/>
        <a:lstStyle/>
        <a:p>
          <a:endParaRPr lang="es-ES"/>
        </a:p>
      </dgm:t>
    </dgm:pt>
    <dgm:pt modelId="{9EE6FB4F-5708-4A10-89F1-1ADDA6417A21}" type="pres">
      <dgm:prSet presAssocID="{07F46ED6-9413-438B-B1DF-18E555AA1112}" presName="hierRoot3" presStyleCnt="0"/>
      <dgm:spPr/>
    </dgm:pt>
    <dgm:pt modelId="{166DDE7A-FF75-4147-A886-EE4185D4E198}" type="pres">
      <dgm:prSet presAssocID="{07F46ED6-9413-438B-B1DF-18E555AA1112}" presName="composite3" presStyleCnt="0"/>
      <dgm:spPr/>
    </dgm:pt>
    <dgm:pt modelId="{FDD2282F-E18A-40A0-8AF1-C4C1854EDF93}" type="pres">
      <dgm:prSet presAssocID="{07F46ED6-9413-438B-B1DF-18E555AA1112}" presName="background3" presStyleLbl="node3" presStyleIdx="0" presStyleCnt="3"/>
      <dgm:spPr/>
    </dgm:pt>
    <dgm:pt modelId="{5CA84ED9-ECD7-4A71-BC04-DA476DBE9C26}" type="pres">
      <dgm:prSet presAssocID="{07F46ED6-9413-438B-B1DF-18E555AA1112}" presName="text3" presStyleLbl="fgAcc3" presStyleIdx="0" presStyleCnt="3" custScaleX="228591" custScaleY="144920" custLinFactX="-75012" custLinFactNeighborX="-100000" custLinFactNeighborY="-2751">
        <dgm:presLayoutVars>
          <dgm:chPref val="3"/>
        </dgm:presLayoutVars>
      </dgm:prSet>
      <dgm:spPr/>
      <dgm:t>
        <a:bodyPr/>
        <a:lstStyle/>
        <a:p>
          <a:endParaRPr lang="es-ES"/>
        </a:p>
      </dgm:t>
    </dgm:pt>
    <dgm:pt modelId="{408020C9-EBE8-409D-8C0C-ACA2BA4312AC}" type="pres">
      <dgm:prSet presAssocID="{07F46ED6-9413-438B-B1DF-18E555AA1112}" presName="hierChild4" presStyleCnt="0"/>
      <dgm:spPr/>
    </dgm:pt>
    <dgm:pt modelId="{4BB9CE8D-D4E3-4486-A05A-FE866A43DA03}" type="pres">
      <dgm:prSet presAssocID="{C87EFD16-F04D-4059-9229-FE4245EF6896}" presName="Name17" presStyleLbl="parChTrans1D3" presStyleIdx="1" presStyleCnt="3"/>
      <dgm:spPr/>
      <dgm:t>
        <a:bodyPr/>
        <a:lstStyle/>
        <a:p>
          <a:endParaRPr lang="es-ES"/>
        </a:p>
      </dgm:t>
    </dgm:pt>
    <dgm:pt modelId="{14FBD973-A55F-4D84-ABEF-845E3B098ED9}" type="pres">
      <dgm:prSet presAssocID="{AF5B0017-5E79-4C36-B478-553A293C7E4C}" presName="hierRoot3" presStyleCnt="0"/>
      <dgm:spPr/>
    </dgm:pt>
    <dgm:pt modelId="{7D9C7974-52F8-4AB0-804B-A0B1E848F826}" type="pres">
      <dgm:prSet presAssocID="{AF5B0017-5E79-4C36-B478-553A293C7E4C}" presName="composite3" presStyleCnt="0"/>
      <dgm:spPr/>
    </dgm:pt>
    <dgm:pt modelId="{E879599B-0779-43FD-93C2-6F5A545B5BC3}" type="pres">
      <dgm:prSet presAssocID="{AF5B0017-5E79-4C36-B478-553A293C7E4C}" presName="background3" presStyleLbl="node3" presStyleIdx="1" presStyleCnt="3"/>
      <dgm:spPr/>
    </dgm:pt>
    <dgm:pt modelId="{4B80E65D-696C-41F1-8F03-BF0C7EC5A984}" type="pres">
      <dgm:prSet presAssocID="{AF5B0017-5E79-4C36-B478-553A293C7E4C}" presName="text3" presStyleLbl="fgAcc3" presStyleIdx="1" presStyleCnt="3" custScaleX="347732" custScaleY="240263">
        <dgm:presLayoutVars>
          <dgm:chPref val="3"/>
        </dgm:presLayoutVars>
      </dgm:prSet>
      <dgm:spPr/>
      <dgm:t>
        <a:bodyPr/>
        <a:lstStyle/>
        <a:p>
          <a:endParaRPr lang="es-ES"/>
        </a:p>
      </dgm:t>
    </dgm:pt>
    <dgm:pt modelId="{158055E6-4FA1-4496-8A56-54BFBE37DF6B}" type="pres">
      <dgm:prSet presAssocID="{AF5B0017-5E79-4C36-B478-553A293C7E4C}" presName="hierChild4" presStyleCnt="0"/>
      <dgm:spPr/>
    </dgm:pt>
    <dgm:pt modelId="{EC5E4ED9-2A34-46B1-86CD-BEF0F07C0AD6}" type="pres">
      <dgm:prSet presAssocID="{C3E2F436-2DE8-4ED8-8026-D8C78611457B}" presName="Name23" presStyleLbl="parChTrans1D4" presStyleIdx="0" presStyleCnt="9"/>
      <dgm:spPr/>
      <dgm:t>
        <a:bodyPr/>
        <a:lstStyle/>
        <a:p>
          <a:endParaRPr lang="es-ES"/>
        </a:p>
      </dgm:t>
    </dgm:pt>
    <dgm:pt modelId="{E5C8ECBD-8A22-4694-A375-1F358D3B2369}" type="pres">
      <dgm:prSet presAssocID="{D515EE37-EF65-4838-B180-CF3DC11CFBCF}" presName="hierRoot4" presStyleCnt="0"/>
      <dgm:spPr/>
    </dgm:pt>
    <dgm:pt modelId="{0B78C663-7F25-4C4C-BCEF-5D6F78E0676E}" type="pres">
      <dgm:prSet presAssocID="{D515EE37-EF65-4838-B180-CF3DC11CFBCF}" presName="composite4" presStyleCnt="0"/>
      <dgm:spPr/>
    </dgm:pt>
    <dgm:pt modelId="{D914A0B8-74CF-49E5-B088-4C43027BB776}" type="pres">
      <dgm:prSet presAssocID="{D515EE37-EF65-4838-B180-CF3DC11CFBCF}" presName="background4" presStyleLbl="node4" presStyleIdx="0" presStyleCnt="9"/>
      <dgm:spPr/>
    </dgm:pt>
    <dgm:pt modelId="{BA1AFCC8-A402-40BC-8889-94123E2BD12F}" type="pres">
      <dgm:prSet presAssocID="{D515EE37-EF65-4838-B180-CF3DC11CFBCF}" presName="text4" presStyleLbl="fgAcc4" presStyleIdx="0" presStyleCnt="9" custScaleX="149059" custScaleY="269886" custLinFactNeighborX="-2172" custLinFactNeighborY="60616">
        <dgm:presLayoutVars>
          <dgm:chPref val="3"/>
        </dgm:presLayoutVars>
      </dgm:prSet>
      <dgm:spPr/>
      <dgm:t>
        <a:bodyPr/>
        <a:lstStyle/>
        <a:p>
          <a:endParaRPr lang="es-ES"/>
        </a:p>
      </dgm:t>
    </dgm:pt>
    <dgm:pt modelId="{4B181D59-2BC7-40DD-8A3E-22AA245CDFE7}" type="pres">
      <dgm:prSet presAssocID="{D515EE37-EF65-4838-B180-CF3DC11CFBCF}" presName="hierChild5" presStyleCnt="0"/>
      <dgm:spPr/>
    </dgm:pt>
    <dgm:pt modelId="{BC39291C-C273-47F2-AF42-9EB45E58CD60}" type="pres">
      <dgm:prSet presAssocID="{431BBB30-E1E6-468F-9A1F-787BD6DAA855}" presName="Name23" presStyleLbl="parChTrans1D4" presStyleIdx="1" presStyleCnt="9"/>
      <dgm:spPr/>
      <dgm:t>
        <a:bodyPr/>
        <a:lstStyle/>
        <a:p>
          <a:endParaRPr lang="es-ES"/>
        </a:p>
      </dgm:t>
    </dgm:pt>
    <dgm:pt modelId="{3FB7D81F-DB68-467C-8B5D-210125B4B189}" type="pres">
      <dgm:prSet presAssocID="{F5942606-A159-4114-9012-5F4CB991CB7A}" presName="hierRoot4" presStyleCnt="0"/>
      <dgm:spPr/>
    </dgm:pt>
    <dgm:pt modelId="{F4F4CA1D-387F-495F-A447-70C5C4B824A0}" type="pres">
      <dgm:prSet presAssocID="{F5942606-A159-4114-9012-5F4CB991CB7A}" presName="composite4" presStyleCnt="0"/>
      <dgm:spPr/>
    </dgm:pt>
    <dgm:pt modelId="{CCB9D5D7-23CE-4097-BCE0-A83C5853ABC7}" type="pres">
      <dgm:prSet presAssocID="{F5942606-A159-4114-9012-5F4CB991CB7A}" presName="background4" presStyleLbl="node4" presStyleIdx="1" presStyleCnt="9"/>
      <dgm:spPr/>
    </dgm:pt>
    <dgm:pt modelId="{61E6489A-8B39-49B1-B16B-D70616F69396}" type="pres">
      <dgm:prSet presAssocID="{F5942606-A159-4114-9012-5F4CB991CB7A}" presName="text4" presStyleLbl="fgAcc4" presStyleIdx="1" presStyleCnt="9" custScaleX="128177" custScaleY="312475" custLinFactNeighborX="-398" custLinFactNeighborY="60616">
        <dgm:presLayoutVars>
          <dgm:chPref val="3"/>
        </dgm:presLayoutVars>
      </dgm:prSet>
      <dgm:spPr/>
      <dgm:t>
        <a:bodyPr/>
        <a:lstStyle/>
        <a:p>
          <a:endParaRPr lang="es-ES"/>
        </a:p>
      </dgm:t>
    </dgm:pt>
    <dgm:pt modelId="{D5AD3927-3B9B-406D-9FD5-A5398600734D}" type="pres">
      <dgm:prSet presAssocID="{F5942606-A159-4114-9012-5F4CB991CB7A}" presName="hierChild5" presStyleCnt="0"/>
      <dgm:spPr/>
    </dgm:pt>
    <dgm:pt modelId="{87F59D99-1401-4B63-A58B-5A6D8EB93310}" type="pres">
      <dgm:prSet presAssocID="{4DCAEC7E-84F9-4777-9A9C-6450AAD841AA}" presName="Name23" presStyleLbl="parChTrans1D4" presStyleIdx="2" presStyleCnt="9"/>
      <dgm:spPr/>
      <dgm:t>
        <a:bodyPr/>
        <a:lstStyle/>
        <a:p>
          <a:endParaRPr lang="es-ES"/>
        </a:p>
      </dgm:t>
    </dgm:pt>
    <dgm:pt modelId="{25EC658A-7DF1-4D42-BAA8-C439510D4C05}" type="pres">
      <dgm:prSet presAssocID="{1F385BFF-0D35-4376-8E3F-A2DD0E1244B7}" presName="hierRoot4" presStyleCnt="0"/>
      <dgm:spPr/>
    </dgm:pt>
    <dgm:pt modelId="{2191ACD8-BDEB-41FB-8ED4-5BA74C7A1DFE}" type="pres">
      <dgm:prSet presAssocID="{1F385BFF-0D35-4376-8E3F-A2DD0E1244B7}" presName="composite4" presStyleCnt="0"/>
      <dgm:spPr/>
    </dgm:pt>
    <dgm:pt modelId="{BEF6D25E-F1E2-41AB-8C39-19C06E01D564}" type="pres">
      <dgm:prSet presAssocID="{1F385BFF-0D35-4376-8E3F-A2DD0E1244B7}" presName="background4" presStyleLbl="node4" presStyleIdx="2" presStyleCnt="9"/>
      <dgm:spPr/>
    </dgm:pt>
    <dgm:pt modelId="{801ECCCA-3F06-43D2-9787-54FB86AA7577}" type="pres">
      <dgm:prSet presAssocID="{1F385BFF-0D35-4376-8E3F-A2DD0E1244B7}" presName="text4" presStyleLbl="fgAcc4" presStyleIdx="2" presStyleCnt="9" custScaleX="192021" custScaleY="369045" custLinFactNeighborX="1375" custLinFactNeighborY="61682">
        <dgm:presLayoutVars>
          <dgm:chPref val="3"/>
        </dgm:presLayoutVars>
      </dgm:prSet>
      <dgm:spPr/>
      <dgm:t>
        <a:bodyPr/>
        <a:lstStyle/>
        <a:p>
          <a:endParaRPr lang="es-ES"/>
        </a:p>
      </dgm:t>
    </dgm:pt>
    <dgm:pt modelId="{637B21B6-4BA5-4A32-A1E1-AFD52F51AC5C}" type="pres">
      <dgm:prSet presAssocID="{1F385BFF-0D35-4376-8E3F-A2DD0E1244B7}" presName="hierChild5" presStyleCnt="0"/>
      <dgm:spPr/>
    </dgm:pt>
    <dgm:pt modelId="{D93C6AEE-D010-4AE7-9429-AC82FAB7E2DC}" type="pres">
      <dgm:prSet presAssocID="{4045697F-855C-4F5F-B403-9AD49C383E90}" presName="Name23" presStyleLbl="parChTrans1D4" presStyleIdx="3" presStyleCnt="9"/>
      <dgm:spPr/>
      <dgm:t>
        <a:bodyPr/>
        <a:lstStyle/>
        <a:p>
          <a:endParaRPr lang="es-ES"/>
        </a:p>
      </dgm:t>
    </dgm:pt>
    <dgm:pt modelId="{3FB6566F-119F-41A8-B93E-1BC5EC235CC6}" type="pres">
      <dgm:prSet presAssocID="{35E3C7DB-70A3-4E7E-B35C-5F5236509C23}" presName="hierRoot4" presStyleCnt="0"/>
      <dgm:spPr/>
    </dgm:pt>
    <dgm:pt modelId="{D26B27AB-8642-4295-B53B-32DD319C8C4C}" type="pres">
      <dgm:prSet presAssocID="{35E3C7DB-70A3-4E7E-B35C-5F5236509C23}" presName="composite4" presStyleCnt="0"/>
      <dgm:spPr/>
    </dgm:pt>
    <dgm:pt modelId="{EBDA9433-D0AD-4E32-9CB2-7378CC80BD83}" type="pres">
      <dgm:prSet presAssocID="{35E3C7DB-70A3-4E7E-B35C-5F5236509C23}" presName="background4" presStyleLbl="node4" presStyleIdx="3" presStyleCnt="9"/>
      <dgm:spPr/>
    </dgm:pt>
    <dgm:pt modelId="{29736D05-0193-47F4-84A2-8AB5C5D999C8}" type="pres">
      <dgm:prSet presAssocID="{35E3C7DB-70A3-4E7E-B35C-5F5236509C23}" presName="text4" presStyleLbl="fgAcc4" presStyleIdx="3" presStyleCnt="9" custScaleX="164836" custScaleY="388454" custLinFactNeighborX="3148" custLinFactNeighborY="61682">
        <dgm:presLayoutVars>
          <dgm:chPref val="3"/>
        </dgm:presLayoutVars>
      </dgm:prSet>
      <dgm:spPr/>
      <dgm:t>
        <a:bodyPr/>
        <a:lstStyle/>
        <a:p>
          <a:endParaRPr lang="es-ES"/>
        </a:p>
      </dgm:t>
    </dgm:pt>
    <dgm:pt modelId="{BBA48C3A-C4D7-4508-B3A4-6C8F5C7A9986}" type="pres">
      <dgm:prSet presAssocID="{35E3C7DB-70A3-4E7E-B35C-5F5236509C23}" presName="hierChild5" presStyleCnt="0"/>
      <dgm:spPr/>
    </dgm:pt>
    <dgm:pt modelId="{FB958AEB-C4A7-421E-B69B-41523362CEFC}" type="pres">
      <dgm:prSet presAssocID="{4666104F-F114-44FA-A7A3-34C7EF7CBE0B}" presName="Name23" presStyleLbl="parChTrans1D4" presStyleIdx="4" presStyleCnt="9"/>
      <dgm:spPr/>
      <dgm:t>
        <a:bodyPr/>
        <a:lstStyle/>
        <a:p>
          <a:endParaRPr lang="es-ES"/>
        </a:p>
      </dgm:t>
    </dgm:pt>
    <dgm:pt modelId="{0A65D8E7-2ADE-45A2-B61F-0ADCBE025A73}" type="pres">
      <dgm:prSet presAssocID="{7A329920-CE7F-4A31-88BF-A6302C841CCA}" presName="hierRoot4" presStyleCnt="0"/>
      <dgm:spPr/>
    </dgm:pt>
    <dgm:pt modelId="{D790E17A-1DAB-48B5-9468-D46F96E8C3F5}" type="pres">
      <dgm:prSet presAssocID="{7A329920-CE7F-4A31-88BF-A6302C841CCA}" presName="composite4" presStyleCnt="0"/>
      <dgm:spPr/>
    </dgm:pt>
    <dgm:pt modelId="{9C2F88BB-EE9F-4262-A054-FD59EA8818D7}" type="pres">
      <dgm:prSet presAssocID="{7A329920-CE7F-4A31-88BF-A6302C841CCA}" presName="background4" presStyleLbl="node4" presStyleIdx="4" presStyleCnt="9"/>
      <dgm:spPr/>
    </dgm:pt>
    <dgm:pt modelId="{0FAAE72D-2C33-4347-915F-7071B9C943B9}" type="pres">
      <dgm:prSet presAssocID="{7A329920-CE7F-4A31-88BF-A6302C841CCA}" presName="text4" presStyleLbl="fgAcc4" presStyleIdx="4" presStyleCnt="9" custScaleX="161108" custScaleY="309753" custLinFactNeighborX="-4616" custLinFactNeighborY="61682">
        <dgm:presLayoutVars>
          <dgm:chPref val="3"/>
        </dgm:presLayoutVars>
      </dgm:prSet>
      <dgm:spPr/>
      <dgm:t>
        <a:bodyPr/>
        <a:lstStyle/>
        <a:p>
          <a:endParaRPr lang="es-ES"/>
        </a:p>
      </dgm:t>
    </dgm:pt>
    <dgm:pt modelId="{FF6625BC-5E7D-42E7-AF67-53C148B43C0A}" type="pres">
      <dgm:prSet presAssocID="{7A329920-CE7F-4A31-88BF-A6302C841CCA}" presName="hierChild5" presStyleCnt="0"/>
      <dgm:spPr/>
    </dgm:pt>
    <dgm:pt modelId="{93E42E2E-5D4C-4346-8530-90317CD6004A}" type="pres">
      <dgm:prSet presAssocID="{5008B568-F2A3-41F2-9C35-0DEE87F04EAD}" presName="Name17" presStyleLbl="parChTrans1D3" presStyleIdx="2" presStyleCnt="3"/>
      <dgm:spPr/>
      <dgm:t>
        <a:bodyPr/>
        <a:lstStyle/>
        <a:p>
          <a:endParaRPr lang="es-ES"/>
        </a:p>
      </dgm:t>
    </dgm:pt>
    <dgm:pt modelId="{17464900-BAE7-48A6-B485-C9A0C773DF32}" type="pres">
      <dgm:prSet presAssocID="{18FF1D52-A23D-428E-A4FA-60C450DDA0EB}" presName="hierRoot3" presStyleCnt="0"/>
      <dgm:spPr/>
    </dgm:pt>
    <dgm:pt modelId="{560858EB-2DD4-4680-A14F-76587408F79F}" type="pres">
      <dgm:prSet presAssocID="{18FF1D52-A23D-428E-A4FA-60C450DDA0EB}" presName="composite3" presStyleCnt="0"/>
      <dgm:spPr/>
    </dgm:pt>
    <dgm:pt modelId="{88D6A9B9-AF1B-4BDC-B62A-4BDF1B803A2F}" type="pres">
      <dgm:prSet presAssocID="{18FF1D52-A23D-428E-A4FA-60C450DDA0EB}" presName="background3" presStyleLbl="node3" presStyleIdx="2" presStyleCnt="3"/>
      <dgm:spPr/>
    </dgm:pt>
    <dgm:pt modelId="{A9C7DE24-D512-48F0-A585-7FD11A192A38}" type="pres">
      <dgm:prSet presAssocID="{18FF1D52-A23D-428E-A4FA-60C450DDA0EB}" presName="text3" presStyleLbl="fgAcc3" presStyleIdx="2" presStyleCnt="3" custScaleX="377602" custScaleY="324603">
        <dgm:presLayoutVars>
          <dgm:chPref val="3"/>
        </dgm:presLayoutVars>
      </dgm:prSet>
      <dgm:spPr/>
      <dgm:t>
        <a:bodyPr/>
        <a:lstStyle/>
        <a:p>
          <a:endParaRPr lang="es-ES"/>
        </a:p>
      </dgm:t>
    </dgm:pt>
    <dgm:pt modelId="{36E49611-3585-4CDF-9B1C-A1162EE43ECA}" type="pres">
      <dgm:prSet presAssocID="{18FF1D52-A23D-428E-A4FA-60C450DDA0EB}" presName="hierChild4" presStyleCnt="0"/>
      <dgm:spPr/>
    </dgm:pt>
    <dgm:pt modelId="{D941864A-6230-4B52-ADAF-27170EBE2F70}" type="pres">
      <dgm:prSet presAssocID="{9F2DC2A2-4DDD-4B51-AC6F-3180501E638F}" presName="Name23" presStyleLbl="parChTrans1D4" presStyleIdx="5" presStyleCnt="9"/>
      <dgm:spPr/>
      <dgm:t>
        <a:bodyPr/>
        <a:lstStyle/>
        <a:p>
          <a:endParaRPr lang="es-ES"/>
        </a:p>
      </dgm:t>
    </dgm:pt>
    <dgm:pt modelId="{0E4A9236-2618-4F5D-A268-8C3A71856096}" type="pres">
      <dgm:prSet presAssocID="{51054637-9E39-4FDD-8AAE-724DA1FD80C0}" presName="hierRoot4" presStyleCnt="0"/>
      <dgm:spPr/>
    </dgm:pt>
    <dgm:pt modelId="{D5AFF626-D758-4D1A-A647-60097C483F8A}" type="pres">
      <dgm:prSet presAssocID="{51054637-9E39-4FDD-8AAE-724DA1FD80C0}" presName="composite4" presStyleCnt="0"/>
      <dgm:spPr/>
    </dgm:pt>
    <dgm:pt modelId="{883A3617-DEAA-4975-AC73-A51183F67D32}" type="pres">
      <dgm:prSet presAssocID="{51054637-9E39-4FDD-8AAE-724DA1FD80C0}" presName="background4" presStyleLbl="node4" presStyleIdx="5" presStyleCnt="9"/>
      <dgm:spPr/>
    </dgm:pt>
    <dgm:pt modelId="{FECB3638-B810-4286-BF2B-E7F2335099E3}" type="pres">
      <dgm:prSet presAssocID="{51054637-9E39-4FDD-8AAE-724DA1FD80C0}" presName="text4" presStyleLbl="fgAcc4" presStyleIdx="5" presStyleCnt="9" custScaleX="165886" custScaleY="189767" custLinFactNeighborX="13824" custLinFactNeighborY="61356">
        <dgm:presLayoutVars>
          <dgm:chPref val="3"/>
        </dgm:presLayoutVars>
      </dgm:prSet>
      <dgm:spPr/>
      <dgm:t>
        <a:bodyPr/>
        <a:lstStyle/>
        <a:p>
          <a:endParaRPr lang="es-ES"/>
        </a:p>
      </dgm:t>
    </dgm:pt>
    <dgm:pt modelId="{162FBA33-65A9-4607-A940-E419B747416D}" type="pres">
      <dgm:prSet presAssocID="{51054637-9E39-4FDD-8AAE-724DA1FD80C0}" presName="hierChild5" presStyleCnt="0"/>
      <dgm:spPr/>
    </dgm:pt>
    <dgm:pt modelId="{A02BBF06-8C5D-443A-80DF-20C861E100F4}" type="pres">
      <dgm:prSet presAssocID="{2AE6BA13-FF04-413F-B472-BBA1B1D5DE49}" presName="Name23" presStyleLbl="parChTrans1D4" presStyleIdx="6" presStyleCnt="9"/>
      <dgm:spPr/>
      <dgm:t>
        <a:bodyPr/>
        <a:lstStyle/>
        <a:p>
          <a:endParaRPr lang="es-ES"/>
        </a:p>
      </dgm:t>
    </dgm:pt>
    <dgm:pt modelId="{875E77A3-377D-4CE9-8B4A-080668F5CA97}" type="pres">
      <dgm:prSet presAssocID="{621DB01A-9BED-401C-A785-1EC293B7A7B7}" presName="hierRoot4" presStyleCnt="0"/>
      <dgm:spPr/>
    </dgm:pt>
    <dgm:pt modelId="{2900CFF8-42B8-464C-8C25-F057D9870EB1}" type="pres">
      <dgm:prSet presAssocID="{621DB01A-9BED-401C-A785-1EC293B7A7B7}" presName="composite4" presStyleCnt="0"/>
      <dgm:spPr/>
    </dgm:pt>
    <dgm:pt modelId="{95D00B79-F6D5-455D-9236-9073AF6C911B}" type="pres">
      <dgm:prSet presAssocID="{621DB01A-9BED-401C-A785-1EC293B7A7B7}" presName="background4" presStyleLbl="node4" presStyleIdx="6" presStyleCnt="9"/>
      <dgm:spPr/>
    </dgm:pt>
    <dgm:pt modelId="{D7E5B981-0C84-4161-B93E-C95007FF0916}" type="pres">
      <dgm:prSet presAssocID="{621DB01A-9BED-401C-A785-1EC293B7A7B7}" presName="text4" presStyleLbl="fgAcc4" presStyleIdx="6" presStyleCnt="9" custScaleX="168802" custScaleY="362477" custLinFactNeighborX="23181" custLinFactNeighborY="82507">
        <dgm:presLayoutVars>
          <dgm:chPref val="3"/>
        </dgm:presLayoutVars>
      </dgm:prSet>
      <dgm:spPr/>
      <dgm:t>
        <a:bodyPr/>
        <a:lstStyle/>
        <a:p>
          <a:endParaRPr lang="es-ES"/>
        </a:p>
      </dgm:t>
    </dgm:pt>
    <dgm:pt modelId="{D01D1B4E-A0EE-494E-8A6A-B166D935FFA8}" type="pres">
      <dgm:prSet presAssocID="{621DB01A-9BED-401C-A785-1EC293B7A7B7}" presName="hierChild5" presStyleCnt="0"/>
      <dgm:spPr/>
    </dgm:pt>
    <dgm:pt modelId="{84F222F5-2436-44E6-8F90-E0359C490926}" type="pres">
      <dgm:prSet presAssocID="{E358D69A-083D-45CE-B1C8-6CAF9CD9CBBC}" presName="Name23" presStyleLbl="parChTrans1D4" presStyleIdx="7" presStyleCnt="9"/>
      <dgm:spPr/>
      <dgm:t>
        <a:bodyPr/>
        <a:lstStyle/>
        <a:p>
          <a:endParaRPr lang="es-ES"/>
        </a:p>
      </dgm:t>
    </dgm:pt>
    <dgm:pt modelId="{86119798-5E09-40F5-B8A0-D5CCDAE35C1B}" type="pres">
      <dgm:prSet presAssocID="{C97CC309-6BC8-48BA-AD6C-5F3B512320CB}" presName="hierRoot4" presStyleCnt="0"/>
      <dgm:spPr/>
    </dgm:pt>
    <dgm:pt modelId="{8B63D3CF-5C85-4AF9-8CBC-7086D636E9A0}" type="pres">
      <dgm:prSet presAssocID="{C97CC309-6BC8-48BA-AD6C-5F3B512320CB}" presName="composite4" presStyleCnt="0"/>
      <dgm:spPr/>
    </dgm:pt>
    <dgm:pt modelId="{555BC824-F591-4E62-8EE7-8AEB19B3D7C9}" type="pres">
      <dgm:prSet presAssocID="{C97CC309-6BC8-48BA-AD6C-5F3B512320CB}" presName="background4" presStyleLbl="node4" presStyleIdx="7" presStyleCnt="9"/>
      <dgm:spPr/>
    </dgm:pt>
    <dgm:pt modelId="{AA648EB2-9C52-4A6B-A810-677BB186120F}" type="pres">
      <dgm:prSet presAssocID="{C97CC309-6BC8-48BA-AD6C-5F3B512320CB}" presName="text4" presStyleLbl="fgAcc4" presStyleIdx="7" presStyleCnt="9" custScaleX="150433" custScaleY="319318" custLinFactNeighborX="24201" custLinFactNeighborY="79589">
        <dgm:presLayoutVars>
          <dgm:chPref val="3"/>
        </dgm:presLayoutVars>
      </dgm:prSet>
      <dgm:spPr/>
      <dgm:t>
        <a:bodyPr/>
        <a:lstStyle/>
        <a:p>
          <a:endParaRPr lang="es-ES"/>
        </a:p>
      </dgm:t>
    </dgm:pt>
    <dgm:pt modelId="{9FBEB387-BC84-48B9-8EEA-2A8115BB1F95}" type="pres">
      <dgm:prSet presAssocID="{C97CC309-6BC8-48BA-AD6C-5F3B512320CB}" presName="hierChild5" presStyleCnt="0"/>
      <dgm:spPr/>
    </dgm:pt>
    <dgm:pt modelId="{CACEF619-46FE-4A95-BDE5-68E67C904928}" type="pres">
      <dgm:prSet presAssocID="{44C7239F-A1FD-4C8B-9974-6C3E9AABE048}" presName="Name23" presStyleLbl="parChTrans1D4" presStyleIdx="8" presStyleCnt="9"/>
      <dgm:spPr/>
      <dgm:t>
        <a:bodyPr/>
        <a:lstStyle/>
        <a:p>
          <a:endParaRPr lang="es-ES"/>
        </a:p>
      </dgm:t>
    </dgm:pt>
    <dgm:pt modelId="{318FB81E-6514-427E-9051-28A596B3434E}" type="pres">
      <dgm:prSet presAssocID="{8A2E43CC-9E36-4002-A717-03CBD8314985}" presName="hierRoot4" presStyleCnt="0"/>
      <dgm:spPr/>
    </dgm:pt>
    <dgm:pt modelId="{00C97802-146F-402C-B05B-45B7EB4781C5}" type="pres">
      <dgm:prSet presAssocID="{8A2E43CC-9E36-4002-A717-03CBD8314985}" presName="composite4" presStyleCnt="0"/>
      <dgm:spPr/>
    </dgm:pt>
    <dgm:pt modelId="{042FEBC6-04F7-4097-AF66-29B828924E2C}" type="pres">
      <dgm:prSet presAssocID="{8A2E43CC-9E36-4002-A717-03CBD8314985}" presName="background4" presStyleLbl="node4" presStyleIdx="8" presStyleCnt="9"/>
      <dgm:spPr/>
    </dgm:pt>
    <dgm:pt modelId="{4E164855-9E48-494D-9239-61E65D6304E3}" type="pres">
      <dgm:prSet presAssocID="{8A2E43CC-9E36-4002-A717-03CBD8314985}" presName="text4" presStyleLbl="fgAcc4" presStyleIdx="8" presStyleCnt="9" custScaleX="172755" custScaleY="228396" custLinFactNeighborX="24684" custLinFactNeighborY="37641">
        <dgm:presLayoutVars>
          <dgm:chPref val="3"/>
        </dgm:presLayoutVars>
      </dgm:prSet>
      <dgm:spPr/>
      <dgm:t>
        <a:bodyPr/>
        <a:lstStyle/>
        <a:p>
          <a:endParaRPr lang="es-ES"/>
        </a:p>
      </dgm:t>
    </dgm:pt>
    <dgm:pt modelId="{0223DC1A-4BDA-4BBD-8044-98E9EE6C243E}" type="pres">
      <dgm:prSet presAssocID="{8A2E43CC-9E36-4002-A717-03CBD8314985}" presName="hierChild5" presStyleCnt="0"/>
      <dgm:spPr/>
    </dgm:pt>
    <dgm:pt modelId="{92BB25D9-0748-4209-B924-2CA937D2032D}" type="pres">
      <dgm:prSet presAssocID="{A85F93F6-5369-4EBE-88D6-C0639E4D77E3}" presName="Name10" presStyleLbl="parChTrans1D2" presStyleIdx="1" presStyleCnt="2"/>
      <dgm:spPr/>
      <dgm:t>
        <a:bodyPr/>
        <a:lstStyle/>
        <a:p>
          <a:endParaRPr lang="es-ES"/>
        </a:p>
      </dgm:t>
    </dgm:pt>
    <dgm:pt modelId="{44958899-39A0-4252-8145-295B3CD20CDA}" type="pres">
      <dgm:prSet presAssocID="{D6C78D95-C4B5-417C-ABF8-5CE7EBC8C14E}" presName="hierRoot2" presStyleCnt="0"/>
      <dgm:spPr/>
    </dgm:pt>
    <dgm:pt modelId="{325DCB47-5892-4380-9B0A-66DB26DBC8FA}" type="pres">
      <dgm:prSet presAssocID="{D6C78D95-C4B5-417C-ABF8-5CE7EBC8C14E}" presName="composite2" presStyleCnt="0"/>
      <dgm:spPr/>
    </dgm:pt>
    <dgm:pt modelId="{2940C607-09B0-45BD-B31D-68F76C458AA2}" type="pres">
      <dgm:prSet presAssocID="{D6C78D95-C4B5-417C-ABF8-5CE7EBC8C14E}" presName="background2" presStyleLbl="node2" presStyleIdx="1" presStyleCnt="2"/>
      <dgm:spPr/>
    </dgm:pt>
    <dgm:pt modelId="{2C3794DF-52A5-4A1F-82AD-C7581DF12859}" type="pres">
      <dgm:prSet presAssocID="{D6C78D95-C4B5-417C-ABF8-5CE7EBC8C14E}" presName="text2" presStyleLbl="fgAcc2" presStyleIdx="1" presStyleCnt="2" custScaleX="474529" custScaleY="365759" custLinFactX="32128" custLinFactNeighborX="100000" custLinFactNeighborY="-54970">
        <dgm:presLayoutVars>
          <dgm:chPref val="3"/>
        </dgm:presLayoutVars>
      </dgm:prSet>
      <dgm:spPr/>
      <dgm:t>
        <a:bodyPr/>
        <a:lstStyle/>
        <a:p>
          <a:endParaRPr lang="es-ES"/>
        </a:p>
      </dgm:t>
    </dgm:pt>
    <dgm:pt modelId="{8974E89D-8215-400E-B5F7-5C6D6E4BAC01}" type="pres">
      <dgm:prSet presAssocID="{D6C78D95-C4B5-417C-ABF8-5CE7EBC8C14E}" presName="hierChild3" presStyleCnt="0"/>
      <dgm:spPr/>
    </dgm:pt>
  </dgm:ptLst>
  <dgm:cxnLst>
    <dgm:cxn modelId="{783CD841-1750-49ED-A587-17219558F748}" type="presOf" srcId="{07F46ED6-9413-438B-B1DF-18E555AA1112}" destId="{5CA84ED9-ECD7-4A71-BC04-DA476DBE9C26}" srcOrd="0" destOrd="0" presId="urn:microsoft.com/office/officeart/2005/8/layout/hierarchy1"/>
    <dgm:cxn modelId="{4CE55623-904F-469E-81C9-9BD435B7CD36}" type="presOf" srcId="{4666104F-F114-44FA-A7A3-34C7EF7CBE0B}" destId="{FB958AEB-C4A7-421E-B69B-41523362CEFC}" srcOrd="0" destOrd="0" presId="urn:microsoft.com/office/officeart/2005/8/layout/hierarchy1"/>
    <dgm:cxn modelId="{AAF266C4-4ADF-402B-83AE-5A97C3C24B25}" type="presOf" srcId="{5008B568-F2A3-41F2-9C35-0DEE87F04EAD}" destId="{93E42E2E-5D4C-4346-8530-90317CD6004A}" srcOrd="0" destOrd="0" presId="urn:microsoft.com/office/officeart/2005/8/layout/hierarchy1"/>
    <dgm:cxn modelId="{63BB2BF6-6DC6-4866-8936-D78FBBA475F1}" type="presOf" srcId="{9F2DC2A2-4DDD-4B51-AC6F-3180501E638F}" destId="{D941864A-6230-4B52-ADAF-27170EBE2F70}" srcOrd="0" destOrd="0" presId="urn:microsoft.com/office/officeart/2005/8/layout/hierarchy1"/>
    <dgm:cxn modelId="{548B89F5-C345-4B53-8E4A-5F7E13AF81BB}" srcId="{18FF1D52-A23D-428E-A4FA-60C450DDA0EB}" destId="{51054637-9E39-4FDD-8AAE-724DA1FD80C0}" srcOrd="0" destOrd="0" parTransId="{9F2DC2A2-4DDD-4B51-AC6F-3180501E638F}" sibTransId="{63B762DE-4988-4866-BE80-FFF5A06CE8E7}"/>
    <dgm:cxn modelId="{4FD1BAA2-3527-4DA8-BF5E-4D94401336F6}" type="presOf" srcId="{621DB01A-9BED-401C-A785-1EC293B7A7B7}" destId="{D7E5B981-0C84-4161-B93E-C95007FF0916}" srcOrd="0" destOrd="0" presId="urn:microsoft.com/office/officeart/2005/8/layout/hierarchy1"/>
    <dgm:cxn modelId="{C153C557-4C25-416D-8DEB-B274B1FDF4D8}" type="presOf" srcId="{4045697F-855C-4F5F-B403-9AD49C383E90}" destId="{D93C6AEE-D010-4AE7-9429-AC82FAB7E2DC}" srcOrd="0" destOrd="0" presId="urn:microsoft.com/office/officeart/2005/8/layout/hierarchy1"/>
    <dgm:cxn modelId="{45D5C6C9-9FD1-4878-A72A-5EC03D5D65B7}" srcId="{6E01E741-137D-49CA-A60F-9F24A4392693}" destId="{AF5B0017-5E79-4C36-B478-553A293C7E4C}" srcOrd="1" destOrd="0" parTransId="{C87EFD16-F04D-4059-9229-FE4245EF6896}" sibTransId="{408A6A89-A2F8-475A-885E-324A6B636332}"/>
    <dgm:cxn modelId="{18823F08-BE4F-4D40-A4D7-853A4DF3C1B7}" type="presOf" srcId="{2AE6BA13-FF04-413F-B472-BBA1B1D5DE49}" destId="{A02BBF06-8C5D-443A-80DF-20C861E100F4}" srcOrd="0" destOrd="0" presId="urn:microsoft.com/office/officeart/2005/8/layout/hierarchy1"/>
    <dgm:cxn modelId="{98A0F439-EFE8-4DF3-A34E-10E7BC5679B1}" type="presOf" srcId="{C4C62895-6EC5-4CC3-ADB3-C984C08A93AE}" destId="{047EB238-6988-49E3-8481-AD48D35337AA}" srcOrd="0" destOrd="0" presId="urn:microsoft.com/office/officeart/2005/8/layout/hierarchy1"/>
    <dgm:cxn modelId="{76B29292-1B83-4A38-9CA7-C20C1C242257}" type="presOf" srcId="{C97CC309-6BC8-48BA-AD6C-5F3B512320CB}" destId="{AA648EB2-9C52-4A6B-A810-677BB186120F}" srcOrd="0" destOrd="0" presId="urn:microsoft.com/office/officeart/2005/8/layout/hierarchy1"/>
    <dgm:cxn modelId="{D8103C99-E227-4575-AABC-FDE0E6FBBA61}" srcId="{18FF1D52-A23D-428E-A4FA-60C450DDA0EB}" destId="{8A2E43CC-9E36-4002-A717-03CBD8314985}" srcOrd="3" destOrd="0" parTransId="{44C7239F-A1FD-4C8B-9974-6C3E9AABE048}" sibTransId="{071A5E65-7A78-4B58-A763-618E340CD996}"/>
    <dgm:cxn modelId="{289DA844-29EC-4F16-813D-F5DA8F94E64E}" srcId="{18FF1D52-A23D-428E-A4FA-60C450DDA0EB}" destId="{621DB01A-9BED-401C-A785-1EC293B7A7B7}" srcOrd="1" destOrd="0" parTransId="{2AE6BA13-FF04-413F-B472-BBA1B1D5DE49}" sibTransId="{CE3B2C42-A8D2-4FA7-AB53-349E46E25A2D}"/>
    <dgm:cxn modelId="{0F9DA10D-AB99-4FFD-85F2-19E6138753E7}" type="presOf" srcId="{431BBB30-E1E6-468F-9A1F-787BD6DAA855}" destId="{BC39291C-C273-47F2-AF42-9EB45E58CD60}" srcOrd="0" destOrd="0" presId="urn:microsoft.com/office/officeart/2005/8/layout/hierarchy1"/>
    <dgm:cxn modelId="{DC8F3D1F-4631-450E-822F-8A06B2A050B7}" srcId="{6E01E741-137D-49CA-A60F-9F24A4392693}" destId="{07F46ED6-9413-438B-B1DF-18E555AA1112}" srcOrd="0" destOrd="0" parTransId="{C4C62895-6EC5-4CC3-ADB3-C984C08A93AE}" sibTransId="{E22D4859-E99A-460E-882F-7D3691F99619}"/>
    <dgm:cxn modelId="{E65F94D2-A960-41C7-844E-7BF42D3BE279}" type="presOf" srcId="{07065CA9-ED27-4F2B-BE9A-04D3C97EA3CB}" destId="{E6FC7D66-29A7-40A7-A8F1-8B09C8199A99}" srcOrd="0" destOrd="0" presId="urn:microsoft.com/office/officeart/2005/8/layout/hierarchy1"/>
    <dgm:cxn modelId="{CC16132F-B16C-404F-8C7E-F123C4754925}" type="presOf" srcId="{1F385BFF-0D35-4376-8E3F-A2DD0E1244B7}" destId="{801ECCCA-3F06-43D2-9787-54FB86AA7577}" srcOrd="0" destOrd="0" presId="urn:microsoft.com/office/officeart/2005/8/layout/hierarchy1"/>
    <dgm:cxn modelId="{C5131D05-592A-4A60-B7AD-5A0F5B447426}" srcId="{ABF08D1B-060E-4827-A1D1-3FDA284C14FF}" destId="{D6C78D95-C4B5-417C-ABF8-5CE7EBC8C14E}" srcOrd="1" destOrd="0" parTransId="{A85F93F6-5369-4EBE-88D6-C0639E4D77E3}" sibTransId="{673DD8F2-265F-4D33-B4E6-11167922B32B}"/>
    <dgm:cxn modelId="{23623E7B-BBA1-4865-B1B6-C66888A3D6CB}" srcId="{18FF1D52-A23D-428E-A4FA-60C450DDA0EB}" destId="{C97CC309-6BC8-48BA-AD6C-5F3B512320CB}" srcOrd="2" destOrd="0" parTransId="{E358D69A-083D-45CE-B1C8-6CAF9CD9CBBC}" sibTransId="{41C411AF-4751-4C53-8449-5DE1C50AF978}"/>
    <dgm:cxn modelId="{7874E9B9-6AC8-4368-A769-0028B78B968C}" type="presOf" srcId="{4DCAEC7E-84F9-4777-9A9C-6450AAD841AA}" destId="{87F59D99-1401-4B63-A58B-5A6D8EB93310}" srcOrd="0" destOrd="0" presId="urn:microsoft.com/office/officeart/2005/8/layout/hierarchy1"/>
    <dgm:cxn modelId="{B04AC010-E432-4D7D-87E1-D0DDCF74245F}" srcId="{AF5B0017-5E79-4C36-B478-553A293C7E4C}" destId="{1F385BFF-0D35-4376-8E3F-A2DD0E1244B7}" srcOrd="2" destOrd="0" parTransId="{4DCAEC7E-84F9-4777-9A9C-6450AAD841AA}" sibTransId="{7D92B74A-BFE8-4B0D-8EB4-CF9D2BA11B3D}"/>
    <dgm:cxn modelId="{92AE3CB4-7495-4267-B80A-6D4D03CD7033}" type="presOf" srcId="{18FF1D52-A23D-428E-A4FA-60C450DDA0EB}" destId="{A9C7DE24-D512-48F0-A585-7FD11A192A38}" srcOrd="0" destOrd="0" presId="urn:microsoft.com/office/officeart/2005/8/layout/hierarchy1"/>
    <dgm:cxn modelId="{8EB24754-F4AF-43D8-8A63-25DD36AF55C4}" srcId="{AF5B0017-5E79-4C36-B478-553A293C7E4C}" destId="{F5942606-A159-4114-9012-5F4CB991CB7A}" srcOrd="1" destOrd="0" parTransId="{431BBB30-E1E6-468F-9A1F-787BD6DAA855}" sibTransId="{063DF492-7645-4D21-9AB7-4AEB744B1365}"/>
    <dgm:cxn modelId="{FD5C25B1-428A-42F1-8BBC-0152B06B0A52}" type="presOf" srcId="{8A2E43CC-9E36-4002-A717-03CBD8314985}" destId="{4E164855-9E48-494D-9239-61E65D6304E3}" srcOrd="0" destOrd="0" presId="urn:microsoft.com/office/officeart/2005/8/layout/hierarchy1"/>
    <dgm:cxn modelId="{200DAE3B-2376-4107-979A-E6714F814889}" srcId="{AF5B0017-5E79-4C36-B478-553A293C7E4C}" destId="{7A329920-CE7F-4A31-88BF-A6302C841CCA}" srcOrd="4" destOrd="0" parTransId="{4666104F-F114-44FA-A7A3-34C7EF7CBE0B}" sibTransId="{D51C189D-9DAE-499D-81D6-A3D6616D180D}"/>
    <dgm:cxn modelId="{A9C66B68-C0F6-4E89-B232-C6E9FB08FE64}" type="presOf" srcId="{F5942606-A159-4114-9012-5F4CB991CB7A}" destId="{61E6489A-8B39-49B1-B16B-D70616F69396}" srcOrd="0" destOrd="0" presId="urn:microsoft.com/office/officeart/2005/8/layout/hierarchy1"/>
    <dgm:cxn modelId="{48EDB23E-5935-4C43-B373-07B1D6CF86C2}" type="presOf" srcId="{D515EE37-EF65-4838-B180-CF3DC11CFBCF}" destId="{BA1AFCC8-A402-40BC-8889-94123E2BD12F}" srcOrd="0" destOrd="0" presId="urn:microsoft.com/office/officeart/2005/8/layout/hierarchy1"/>
    <dgm:cxn modelId="{728FC649-F7F1-4EDB-B836-ABCA6EDBC4F9}" type="presOf" srcId="{44C7239F-A1FD-4C8B-9974-6C3E9AABE048}" destId="{CACEF619-46FE-4A95-BDE5-68E67C904928}" srcOrd="0" destOrd="0" presId="urn:microsoft.com/office/officeart/2005/8/layout/hierarchy1"/>
    <dgm:cxn modelId="{AB08D4AD-30AA-42B1-B32F-19BA1DBA8098}" srcId="{6E01E741-137D-49CA-A60F-9F24A4392693}" destId="{18FF1D52-A23D-428E-A4FA-60C450DDA0EB}" srcOrd="2" destOrd="0" parTransId="{5008B568-F2A3-41F2-9C35-0DEE87F04EAD}" sibTransId="{1962A46B-884D-48DC-9710-75BAE0CAB6C4}"/>
    <dgm:cxn modelId="{428032B5-A75E-4D43-A2DF-CF3F75576ADA}" type="presOf" srcId="{ABF08D1B-060E-4827-A1D1-3FDA284C14FF}" destId="{328F3F21-5A79-4FC2-851F-3581317705FD}" srcOrd="0" destOrd="0" presId="urn:microsoft.com/office/officeart/2005/8/layout/hierarchy1"/>
    <dgm:cxn modelId="{ABBA6480-3C18-4E39-818A-445487D64841}" srcId="{ABF08D1B-060E-4827-A1D1-3FDA284C14FF}" destId="{6E01E741-137D-49CA-A60F-9F24A4392693}" srcOrd="0" destOrd="0" parTransId="{07065CA9-ED27-4F2B-BE9A-04D3C97EA3CB}" sibTransId="{8C30994C-6A44-4648-87F0-B8F53A565AE9}"/>
    <dgm:cxn modelId="{92A6EAAF-5909-4AC9-839E-73CD82E50469}" type="presOf" srcId="{C87EFD16-F04D-4059-9229-FE4245EF6896}" destId="{4BB9CE8D-D4E3-4486-A05A-FE866A43DA03}" srcOrd="0" destOrd="0" presId="urn:microsoft.com/office/officeart/2005/8/layout/hierarchy1"/>
    <dgm:cxn modelId="{8C5853B0-FB2D-4298-936D-0E0E67472812}" srcId="{AF5B0017-5E79-4C36-B478-553A293C7E4C}" destId="{D515EE37-EF65-4838-B180-CF3DC11CFBCF}" srcOrd="0" destOrd="0" parTransId="{C3E2F436-2DE8-4ED8-8026-D8C78611457B}" sibTransId="{FE9B646A-2DF4-4AB2-958D-146AFF16014B}"/>
    <dgm:cxn modelId="{CE5984DE-4815-4042-B9AD-26E9D0F4E0C4}" srcId="{40209085-F319-44CE-AE79-435E84B8C101}" destId="{ABF08D1B-060E-4827-A1D1-3FDA284C14FF}" srcOrd="0" destOrd="0" parTransId="{9D818990-1FEC-4F81-913E-D1368FE08DAC}" sibTransId="{388B0852-2F5E-413E-BA95-0DFA3DDDC866}"/>
    <dgm:cxn modelId="{88C7FC1F-AC74-48F4-8378-FF9F1AF461C2}" type="presOf" srcId="{51054637-9E39-4FDD-8AAE-724DA1FD80C0}" destId="{FECB3638-B810-4286-BF2B-E7F2335099E3}" srcOrd="0" destOrd="0" presId="urn:microsoft.com/office/officeart/2005/8/layout/hierarchy1"/>
    <dgm:cxn modelId="{7518ACA9-4B33-4CDF-8EF7-53AD384A45A5}" type="presOf" srcId="{C3E2F436-2DE8-4ED8-8026-D8C78611457B}" destId="{EC5E4ED9-2A34-46B1-86CD-BEF0F07C0AD6}" srcOrd="0" destOrd="0" presId="urn:microsoft.com/office/officeart/2005/8/layout/hierarchy1"/>
    <dgm:cxn modelId="{0636164A-1FED-4922-91E6-23067AA736C5}" type="presOf" srcId="{AF5B0017-5E79-4C36-B478-553A293C7E4C}" destId="{4B80E65D-696C-41F1-8F03-BF0C7EC5A984}" srcOrd="0" destOrd="0" presId="urn:microsoft.com/office/officeart/2005/8/layout/hierarchy1"/>
    <dgm:cxn modelId="{051CD2C8-8EA1-4AFB-9326-17034E575864}" type="presOf" srcId="{40209085-F319-44CE-AE79-435E84B8C101}" destId="{DEDF7E29-1DD5-44AF-808A-67F05A112650}" srcOrd="0" destOrd="0" presId="urn:microsoft.com/office/officeart/2005/8/layout/hierarchy1"/>
    <dgm:cxn modelId="{4E665406-D420-4146-AFE5-DA00C72C1157}" type="presOf" srcId="{6E01E741-137D-49CA-A60F-9F24A4392693}" destId="{BDA9163E-EF56-4CAE-86CF-6D77D65A09A1}" srcOrd="0" destOrd="0" presId="urn:microsoft.com/office/officeart/2005/8/layout/hierarchy1"/>
    <dgm:cxn modelId="{DA5B9329-A69B-4CAA-82D8-3CB82E646CBF}" type="presOf" srcId="{D6C78D95-C4B5-417C-ABF8-5CE7EBC8C14E}" destId="{2C3794DF-52A5-4A1F-82AD-C7581DF12859}" srcOrd="0" destOrd="0" presId="urn:microsoft.com/office/officeart/2005/8/layout/hierarchy1"/>
    <dgm:cxn modelId="{DBC5ACA1-EC04-4ECA-BE02-4DFCD549D82E}" type="presOf" srcId="{E358D69A-083D-45CE-B1C8-6CAF9CD9CBBC}" destId="{84F222F5-2436-44E6-8F90-E0359C490926}" srcOrd="0" destOrd="0" presId="urn:microsoft.com/office/officeart/2005/8/layout/hierarchy1"/>
    <dgm:cxn modelId="{0970EDEA-F0B0-4CC3-BAE6-DA8DFD3B47E2}" type="presOf" srcId="{A85F93F6-5369-4EBE-88D6-C0639E4D77E3}" destId="{92BB25D9-0748-4209-B924-2CA937D2032D}" srcOrd="0" destOrd="0" presId="urn:microsoft.com/office/officeart/2005/8/layout/hierarchy1"/>
    <dgm:cxn modelId="{FA926317-467B-4C42-A234-0928FBD316B5}" type="presOf" srcId="{35E3C7DB-70A3-4E7E-B35C-5F5236509C23}" destId="{29736D05-0193-47F4-84A2-8AB5C5D999C8}" srcOrd="0" destOrd="0" presId="urn:microsoft.com/office/officeart/2005/8/layout/hierarchy1"/>
    <dgm:cxn modelId="{7FD3277D-5657-4EA9-8734-5DA040D048BC}" srcId="{AF5B0017-5E79-4C36-B478-553A293C7E4C}" destId="{35E3C7DB-70A3-4E7E-B35C-5F5236509C23}" srcOrd="3" destOrd="0" parTransId="{4045697F-855C-4F5F-B403-9AD49C383E90}" sibTransId="{B5E2B84E-5874-4CFD-BD6A-E96BD0DE4115}"/>
    <dgm:cxn modelId="{70E62FD8-F004-4ECD-8F3E-941D4AD80B4D}" type="presOf" srcId="{7A329920-CE7F-4A31-88BF-A6302C841CCA}" destId="{0FAAE72D-2C33-4347-915F-7071B9C943B9}" srcOrd="0" destOrd="0" presId="urn:microsoft.com/office/officeart/2005/8/layout/hierarchy1"/>
    <dgm:cxn modelId="{B253A8B3-B537-4ACA-8162-B55A9500B742}" type="presParOf" srcId="{DEDF7E29-1DD5-44AF-808A-67F05A112650}" destId="{7DC3D444-5033-4645-A3A9-1A9167778295}" srcOrd="0" destOrd="0" presId="urn:microsoft.com/office/officeart/2005/8/layout/hierarchy1"/>
    <dgm:cxn modelId="{D9555633-B7DA-4973-A408-E539329CCFF1}" type="presParOf" srcId="{7DC3D444-5033-4645-A3A9-1A9167778295}" destId="{0BC6B502-13B0-4534-B099-FDD644D1D046}" srcOrd="0" destOrd="0" presId="urn:microsoft.com/office/officeart/2005/8/layout/hierarchy1"/>
    <dgm:cxn modelId="{5076BE36-7546-4B72-A3BE-AEF93B2F37F3}" type="presParOf" srcId="{0BC6B502-13B0-4534-B099-FDD644D1D046}" destId="{89613D07-85EA-41A0-8A84-9DD1AD2C5810}" srcOrd="0" destOrd="0" presId="urn:microsoft.com/office/officeart/2005/8/layout/hierarchy1"/>
    <dgm:cxn modelId="{6408A581-2D6A-46CF-84A6-7FAE994AB568}" type="presParOf" srcId="{0BC6B502-13B0-4534-B099-FDD644D1D046}" destId="{328F3F21-5A79-4FC2-851F-3581317705FD}" srcOrd="1" destOrd="0" presId="urn:microsoft.com/office/officeart/2005/8/layout/hierarchy1"/>
    <dgm:cxn modelId="{A0CD1E32-E15A-4C7D-BEFA-F5B2E9146204}" type="presParOf" srcId="{7DC3D444-5033-4645-A3A9-1A9167778295}" destId="{5075470F-06F6-4AFD-9B50-9567066E89E1}" srcOrd="1" destOrd="0" presId="urn:microsoft.com/office/officeart/2005/8/layout/hierarchy1"/>
    <dgm:cxn modelId="{465D11A5-C27A-49AC-A4FA-C097CDEEDAD0}" type="presParOf" srcId="{5075470F-06F6-4AFD-9B50-9567066E89E1}" destId="{E6FC7D66-29A7-40A7-A8F1-8B09C8199A99}" srcOrd="0" destOrd="0" presId="urn:microsoft.com/office/officeart/2005/8/layout/hierarchy1"/>
    <dgm:cxn modelId="{E6ED5DEC-5BE5-44E1-B439-B6377447D19B}" type="presParOf" srcId="{5075470F-06F6-4AFD-9B50-9567066E89E1}" destId="{60E2A809-C2E5-4D16-9866-2B569F24D4CB}" srcOrd="1" destOrd="0" presId="urn:microsoft.com/office/officeart/2005/8/layout/hierarchy1"/>
    <dgm:cxn modelId="{227E26FB-F3A6-4231-B916-8A23F90267B2}" type="presParOf" srcId="{60E2A809-C2E5-4D16-9866-2B569F24D4CB}" destId="{A750656C-E75E-4801-8220-669C03884A64}" srcOrd="0" destOrd="0" presId="urn:microsoft.com/office/officeart/2005/8/layout/hierarchy1"/>
    <dgm:cxn modelId="{BBC7E891-0EBD-4DEF-8DF1-CD472F8414C7}" type="presParOf" srcId="{A750656C-E75E-4801-8220-669C03884A64}" destId="{89D9FD8D-1F43-4836-84BB-5409B4670F8C}" srcOrd="0" destOrd="0" presId="urn:microsoft.com/office/officeart/2005/8/layout/hierarchy1"/>
    <dgm:cxn modelId="{CBD97ED8-18F3-4A18-9489-B107A8B0CD72}" type="presParOf" srcId="{A750656C-E75E-4801-8220-669C03884A64}" destId="{BDA9163E-EF56-4CAE-86CF-6D77D65A09A1}" srcOrd="1" destOrd="0" presId="urn:microsoft.com/office/officeart/2005/8/layout/hierarchy1"/>
    <dgm:cxn modelId="{0B0FAECF-AA99-4A0C-BDB2-FC61EFE0A95E}" type="presParOf" srcId="{60E2A809-C2E5-4D16-9866-2B569F24D4CB}" destId="{3E29B48F-5ED3-404C-BA3E-8B870F677A94}" srcOrd="1" destOrd="0" presId="urn:microsoft.com/office/officeart/2005/8/layout/hierarchy1"/>
    <dgm:cxn modelId="{B4B3BCB3-7B20-4550-B437-916234766481}" type="presParOf" srcId="{3E29B48F-5ED3-404C-BA3E-8B870F677A94}" destId="{047EB238-6988-49E3-8481-AD48D35337AA}" srcOrd="0" destOrd="0" presId="urn:microsoft.com/office/officeart/2005/8/layout/hierarchy1"/>
    <dgm:cxn modelId="{964EE748-2BAE-45C6-A337-0848DACE409B}" type="presParOf" srcId="{3E29B48F-5ED3-404C-BA3E-8B870F677A94}" destId="{9EE6FB4F-5708-4A10-89F1-1ADDA6417A21}" srcOrd="1" destOrd="0" presId="urn:microsoft.com/office/officeart/2005/8/layout/hierarchy1"/>
    <dgm:cxn modelId="{78C94AFD-E673-43CA-9A7C-2D58E59119D6}" type="presParOf" srcId="{9EE6FB4F-5708-4A10-89F1-1ADDA6417A21}" destId="{166DDE7A-FF75-4147-A886-EE4185D4E198}" srcOrd="0" destOrd="0" presId="urn:microsoft.com/office/officeart/2005/8/layout/hierarchy1"/>
    <dgm:cxn modelId="{AC2341C5-B6D4-45F7-938C-4199B52729F2}" type="presParOf" srcId="{166DDE7A-FF75-4147-A886-EE4185D4E198}" destId="{FDD2282F-E18A-40A0-8AF1-C4C1854EDF93}" srcOrd="0" destOrd="0" presId="urn:microsoft.com/office/officeart/2005/8/layout/hierarchy1"/>
    <dgm:cxn modelId="{DB7969EF-67E3-4762-8AD3-992443792272}" type="presParOf" srcId="{166DDE7A-FF75-4147-A886-EE4185D4E198}" destId="{5CA84ED9-ECD7-4A71-BC04-DA476DBE9C26}" srcOrd="1" destOrd="0" presId="urn:microsoft.com/office/officeart/2005/8/layout/hierarchy1"/>
    <dgm:cxn modelId="{3F10FF16-B32B-429D-8CEF-FB735404C22F}" type="presParOf" srcId="{9EE6FB4F-5708-4A10-89F1-1ADDA6417A21}" destId="{408020C9-EBE8-409D-8C0C-ACA2BA4312AC}" srcOrd="1" destOrd="0" presId="urn:microsoft.com/office/officeart/2005/8/layout/hierarchy1"/>
    <dgm:cxn modelId="{402E44E9-E0F0-425D-BE80-0B817C875010}" type="presParOf" srcId="{3E29B48F-5ED3-404C-BA3E-8B870F677A94}" destId="{4BB9CE8D-D4E3-4486-A05A-FE866A43DA03}" srcOrd="2" destOrd="0" presId="urn:microsoft.com/office/officeart/2005/8/layout/hierarchy1"/>
    <dgm:cxn modelId="{403B19A2-4041-4B35-ADDC-B04AE291A3BD}" type="presParOf" srcId="{3E29B48F-5ED3-404C-BA3E-8B870F677A94}" destId="{14FBD973-A55F-4D84-ABEF-845E3B098ED9}" srcOrd="3" destOrd="0" presId="urn:microsoft.com/office/officeart/2005/8/layout/hierarchy1"/>
    <dgm:cxn modelId="{6B91B406-42D6-45BE-9307-8FBDE7CF40C5}" type="presParOf" srcId="{14FBD973-A55F-4D84-ABEF-845E3B098ED9}" destId="{7D9C7974-52F8-4AB0-804B-A0B1E848F826}" srcOrd="0" destOrd="0" presId="urn:microsoft.com/office/officeart/2005/8/layout/hierarchy1"/>
    <dgm:cxn modelId="{25DD8F82-9969-4B23-9250-3E8D5A1D8F66}" type="presParOf" srcId="{7D9C7974-52F8-4AB0-804B-A0B1E848F826}" destId="{E879599B-0779-43FD-93C2-6F5A545B5BC3}" srcOrd="0" destOrd="0" presId="urn:microsoft.com/office/officeart/2005/8/layout/hierarchy1"/>
    <dgm:cxn modelId="{87570922-D3AC-4084-8BA2-F1FE2995AA45}" type="presParOf" srcId="{7D9C7974-52F8-4AB0-804B-A0B1E848F826}" destId="{4B80E65D-696C-41F1-8F03-BF0C7EC5A984}" srcOrd="1" destOrd="0" presId="urn:microsoft.com/office/officeart/2005/8/layout/hierarchy1"/>
    <dgm:cxn modelId="{1442C7B9-3C42-4747-A3D1-B5947A703DA3}" type="presParOf" srcId="{14FBD973-A55F-4D84-ABEF-845E3B098ED9}" destId="{158055E6-4FA1-4496-8A56-54BFBE37DF6B}" srcOrd="1" destOrd="0" presId="urn:microsoft.com/office/officeart/2005/8/layout/hierarchy1"/>
    <dgm:cxn modelId="{453FDEA8-C296-4CBF-9B66-94B432692FEF}" type="presParOf" srcId="{158055E6-4FA1-4496-8A56-54BFBE37DF6B}" destId="{EC5E4ED9-2A34-46B1-86CD-BEF0F07C0AD6}" srcOrd="0" destOrd="0" presId="urn:microsoft.com/office/officeart/2005/8/layout/hierarchy1"/>
    <dgm:cxn modelId="{4FA46DBC-4B5C-46F4-8A3F-59058EBB88F5}" type="presParOf" srcId="{158055E6-4FA1-4496-8A56-54BFBE37DF6B}" destId="{E5C8ECBD-8A22-4694-A375-1F358D3B2369}" srcOrd="1" destOrd="0" presId="urn:microsoft.com/office/officeart/2005/8/layout/hierarchy1"/>
    <dgm:cxn modelId="{E74FF56C-6289-47BC-96BF-8056640481E9}" type="presParOf" srcId="{E5C8ECBD-8A22-4694-A375-1F358D3B2369}" destId="{0B78C663-7F25-4C4C-BCEF-5D6F78E0676E}" srcOrd="0" destOrd="0" presId="urn:microsoft.com/office/officeart/2005/8/layout/hierarchy1"/>
    <dgm:cxn modelId="{DFE2F33E-5EF0-42BB-AF3F-3177D7B28935}" type="presParOf" srcId="{0B78C663-7F25-4C4C-BCEF-5D6F78E0676E}" destId="{D914A0B8-74CF-49E5-B088-4C43027BB776}" srcOrd="0" destOrd="0" presId="urn:microsoft.com/office/officeart/2005/8/layout/hierarchy1"/>
    <dgm:cxn modelId="{5B56F11C-078A-4232-AE10-937E3EB42112}" type="presParOf" srcId="{0B78C663-7F25-4C4C-BCEF-5D6F78E0676E}" destId="{BA1AFCC8-A402-40BC-8889-94123E2BD12F}" srcOrd="1" destOrd="0" presId="urn:microsoft.com/office/officeart/2005/8/layout/hierarchy1"/>
    <dgm:cxn modelId="{4200BB6F-3BB7-465D-BDF0-5F115DB90FDE}" type="presParOf" srcId="{E5C8ECBD-8A22-4694-A375-1F358D3B2369}" destId="{4B181D59-2BC7-40DD-8A3E-22AA245CDFE7}" srcOrd="1" destOrd="0" presId="urn:microsoft.com/office/officeart/2005/8/layout/hierarchy1"/>
    <dgm:cxn modelId="{8B460742-55CC-493F-B3C8-F6776AEFD8D7}" type="presParOf" srcId="{158055E6-4FA1-4496-8A56-54BFBE37DF6B}" destId="{BC39291C-C273-47F2-AF42-9EB45E58CD60}" srcOrd="2" destOrd="0" presId="urn:microsoft.com/office/officeart/2005/8/layout/hierarchy1"/>
    <dgm:cxn modelId="{823C5B56-B00A-40E3-8CDC-D27BA509AB1B}" type="presParOf" srcId="{158055E6-4FA1-4496-8A56-54BFBE37DF6B}" destId="{3FB7D81F-DB68-467C-8B5D-210125B4B189}" srcOrd="3" destOrd="0" presId="urn:microsoft.com/office/officeart/2005/8/layout/hierarchy1"/>
    <dgm:cxn modelId="{9EE3FC40-3403-45D6-9A11-8122C3A4301D}" type="presParOf" srcId="{3FB7D81F-DB68-467C-8B5D-210125B4B189}" destId="{F4F4CA1D-387F-495F-A447-70C5C4B824A0}" srcOrd="0" destOrd="0" presId="urn:microsoft.com/office/officeart/2005/8/layout/hierarchy1"/>
    <dgm:cxn modelId="{F79CC112-0608-4CF1-BEBD-296280DAAF80}" type="presParOf" srcId="{F4F4CA1D-387F-495F-A447-70C5C4B824A0}" destId="{CCB9D5D7-23CE-4097-BCE0-A83C5853ABC7}" srcOrd="0" destOrd="0" presId="urn:microsoft.com/office/officeart/2005/8/layout/hierarchy1"/>
    <dgm:cxn modelId="{68366D49-0E80-4924-A04A-649AB535BDD5}" type="presParOf" srcId="{F4F4CA1D-387F-495F-A447-70C5C4B824A0}" destId="{61E6489A-8B39-49B1-B16B-D70616F69396}" srcOrd="1" destOrd="0" presId="urn:microsoft.com/office/officeart/2005/8/layout/hierarchy1"/>
    <dgm:cxn modelId="{395BC185-EF1E-41DB-8505-647357ECBB3C}" type="presParOf" srcId="{3FB7D81F-DB68-467C-8B5D-210125B4B189}" destId="{D5AD3927-3B9B-406D-9FD5-A5398600734D}" srcOrd="1" destOrd="0" presId="urn:microsoft.com/office/officeart/2005/8/layout/hierarchy1"/>
    <dgm:cxn modelId="{2F4616E7-F523-40D3-9EC6-7FFE00556D3E}" type="presParOf" srcId="{158055E6-4FA1-4496-8A56-54BFBE37DF6B}" destId="{87F59D99-1401-4B63-A58B-5A6D8EB93310}" srcOrd="4" destOrd="0" presId="urn:microsoft.com/office/officeart/2005/8/layout/hierarchy1"/>
    <dgm:cxn modelId="{A34FAE41-8742-405B-8A8F-6D19592B67F6}" type="presParOf" srcId="{158055E6-4FA1-4496-8A56-54BFBE37DF6B}" destId="{25EC658A-7DF1-4D42-BAA8-C439510D4C05}" srcOrd="5" destOrd="0" presId="urn:microsoft.com/office/officeart/2005/8/layout/hierarchy1"/>
    <dgm:cxn modelId="{E3096598-E732-493D-94C5-8E016ACD2BBE}" type="presParOf" srcId="{25EC658A-7DF1-4D42-BAA8-C439510D4C05}" destId="{2191ACD8-BDEB-41FB-8ED4-5BA74C7A1DFE}" srcOrd="0" destOrd="0" presId="urn:microsoft.com/office/officeart/2005/8/layout/hierarchy1"/>
    <dgm:cxn modelId="{7CAEA80F-1A75-496A-A6DC-34AB272FDCFA}" type="presParOf" srcId="{2191ACD8-BDEB-41FB-8ED4-5BA74C7A1DFE}" destId="{BEF6D25E-F1E2-41AB-8C39-19C06E01D564}" srcOrd="0" destOrd="0" presId="urn:microsoft.com/office/officeart/2005/8/layout/hierarchy1"/>
    <dgm:cxn modelId="{51BB572B-8F85-47B4-9483-712BC59387D6}" type="presParOf" srcId="{2191ACD8-BDEB-41FB-8ED4-5BA74C7A1DFE}" destId="{801ECCCA-3F06-43D2-9787-54FB86AA7577}" srcOrd="1" destOrd="0" presId="urn:microsoft.com/office/officeart/2005/8/layout/hierarchy1"/>
    <dgm:cxn modelId="{D01212E9-546E-46A5-8333-6E5674BFC994}" type="presParOf" srcId="{25EC658A-7DF1-4D42-BAA8-C439510D4C05}" destId="{637B21B6-4BA5-4A32-A1E1-AFD52F51AC5C}" srcOrd="1" destOrd="0" presId="urn:microsoft.com/office/officeart/2005/8/layout/hierarchy1"/>
    <dgm:cxn modelId="{68DA131C-C90E-4F21-A5E5-EA94D0BD75D3}" type="presParOf" srcId="{158055E6-4FA1-4496-8A56-54BFBE37DF6B}" destId="{D93C6AEE-D010-4AE7-9429-AC82FAB7E2DC}" srcOrd="6" destOrd="0" presId="urn:microsoft.com/office/officeart/2005/8/layout/hierarchy1"/>
    <dgm:cxn modelId="{FC892634-70F8-410B-9936-4BD0B8BFF5C2}" type="presParOf" srcId="{158055E6-4FA1-4496-8A56-54BFBE37DF6B}" destId="{3FB6566F-119F-41A8-B93E-1BC5EC235CC6}" srcOrd="7" destOrd="0" presId="urn:microsoft.com/office/officeart/2005/8/layout/hierarchy1"/>
    <dgm:cxn modelId="{4E456E0D-5035-4757-9C22-EA2FBC0B2BF1}" type="presParOf" srcId="{3FB6566F-119F-41A8-B93E-1BC5EC235CC6}" destId="{D26B27AB-8642-4295-B53B-32DD319C8C4C}" srcOrd="0" destOrd="0" presId="urn:microsoft.com/office/officeart/2005/8/layout/hierarchy1"/>
    <dgm:cxn modelId="{B249D49D-769C-4C98-B478-4288C6FF8A1A}" type="presParOf" srcId="{D26B27AB-8642-4295-B53B-32DD319C8C4C}" destId="{EBDA9433-D0AD-4E32-9CB2-7378CC80BD83}" srcOrd="0" destOrd="0" presId="urn:microsoft.com/office/officeart/2005/8/layout/hierarchy1"/>
    <dgm:cxn modelId="{44707CF7-1956-49A6-842A-E481A40816D2}" type="presParOf" srcId="{D26B27AB-8642-4295-B53B-32DD319C8C4C}" destId="{29736D05-0193-47F4-84A2-8AB5C5D999C8}" srcOrd="1" destOrd="0" presId="urn:microsoft.com/office/officeart/2005/8/layout/hierarchy1"/>
    <dgm:cxn modelId="{0B07D244-439D-4ADC-BB7A-7364CB56ABF3}" type="presParOf" srcId="{3FB6566F-119F-41A8-B93E-1BC5EC235CC6}" destId="{BBA48C3A-C4D7-4508-B3A4-6C8F5C7A9986}" srcOrd="1" destOrd="0" presId="urn:microsoft.com/office/officeart/2005/8/layout/hierarchy1"/>
    <dgm:cxn modelId="{BFA6BE51-286B-430D-B926-5B0E91A95BF6}" type="presParOf" srcId="{158055E6-4FA1-4496-8A56-54BFBE37DF6B}" destId="{FB958AEB-C4A7-421E-B69B-41523362CEFC}" srcOrd="8" destOrd="0" presId="urn:microsoft.com/office/officeart/2005/8/layout/hierarchy1"/>
    <dgm:cxn modelId="{444C1533-77AC-4993-A503-9C2330BC3947}" type="presParOf" srcId="{158055E6-4FA1-4496-8A56-54BFBE37DF6B}" destId="{0A65D8E7-2ADE-45A2-B61F-0ADCBE025A73}" srcOrd="9" destOrd="0" presId="urn:microsoft.com/office/officeart/2005/8/layout/hierarchy1"/>
    <dgm:cxn modelId="{61196B11-F068-4925-A68D-42070EEC7481}" type="presParOf" srcId="{0A65D8E7-2ADE-45A2-B61F-0ADCBE025A73}" destId="{D790E17A-1DAB-48B5-9468-D46F96E8C3F5}" srcOrd="0" destOrd="0" presId="urn:microsoft.com/office/officeart/2005/8/layout/hierarchy1"/>
    <dgm:cxn modelId="{85321AAB-A088-46E5-A89F-6697B446065B}" type="presParOf" srcId="{D790E17A-1DAB-48B5-9468-D46F96E8C3F5}" destId="{9C2F88BB-EE9F-4262-A054-FD59EA8818D7}" srcOrd="0" destOrd="0" presId="urn:microsoft.com/office/officeart/2005/8/layout/hierarchy1"/>
    <dgm:cxn modelId="{8956F4B9-7B92-4144-A0C7-32EBB0FFCD20}" type="presParOf" srcId="{D790E17A-1DAB-48B5-9468-D46F96E8C3F5}" destId="{0FAAE72D-2C33-4347-915F-7071B9C943B9}" srcOrd="1" destOrd="0" presId="urn:microsoft.com/office/officeart/2005/8/layout/hierarchy1"/>
    <dgm:cxn modelId="{23B42DA9-0CE8-4563-9B23-1BCEB75DDFA8}" type="presParOf" srcId="{0A65D8E7-2ADE-45A2-B61F-0ADCBE025A73}" destId="{FF6625BC-5E7D-42E7-AF67-53C148B43C0A}" srcOrd="1" destOrd="0" presId="urn:microsoft.com/office/officeart/2005/8/layout/hierarchy1"/>
    <dgm:cxn modelId="{74003449-5B69-431F-B09A-37EAB1A84D92}" type="presParOf" srcId="{3E29B48F-5ED3-404C-BA3E-8B870F677A94}" destId="{93E42E2E-5D4C-4346-8530-90317CD6004A}" srcOrd="4" destOrd="0" presId="urn:microsoft.com/office/officeart/2005/8/layout/hierarchy1"/>
    <dgm:cxn modelId="{5895378A-A9E7-4537-A9F1-9482DE6107D1}" type="presParOf" srcId="{3E29B48F-5ED3-404C-BA3E-8B870F677A94}" destId="{17464900-BAE7-48A6-B485-C9A0C773DF32}" srcOrd="5" destOrd="0" presId="urn:microsoft.com/office/officeart/2005/8/layout/hierarchy1"/>
    <dgm:cxn modelId="{0024677B-FE1E-47C4-A314-F0207CDF26CC}" type="presParOf" srcId="{17464900-BAE7-48A6-B485-C9A0C773DF32}" destId="{560858EB-2DD4-4680-A14F-76587408F79F}" srcOrd="0" destOrd="0" presId="urn:microsoft.com/office/officeart/2005/8/layout/hierarchy1"/>
    <dgm:cxn modelId="{D465D7AE-F348-4192-882D-1DD8E91CAA90}" type="presParOf" srcId="{560858EB-2DD4-4680-A14F-76587408F79F}" destId="{88D6A9B9-AF1B-4BDC-B62A-4BDF1B803A2F}" srcOrd="0" destOrd="0" presId="urn:microsoft.com/office/officeart/2005/8/layout/hierarchy1"/>
    <dgm:cxn modelId="{5131534D-A8E4-4277-8345-6E29486BFE8D}" type="presParOf" srcId="{560858EB-2DD4-4680-A14F-76587408F79F}" destId="{A9C7DE24-D512-48F0-A585-7FD11A192A38}" srcOrd="1" destOrd="0" presId="urn:microsoft.com/office/officeart/2005/8/layout/hierarchy1"/>
    <dgm:cxn modelId="{0A249552-23C0-46EF-A9FD-3C72E8DA63BB}" type="presParOf" srcId="{17464900-BAE7-48A6-B485-C9A0C773DF32}" destId="{36E49611-3585-4CDF-9B1C-A1162EE43ECA}" srcOrd="1" destOrd="0" presId="urn:microsoft.com/office/officeart/2005/8/layout/hierarchy1"/>
    <dgm:cxn modelId="{DD2713BB-C231-4C39-9A42-AAAF06B3FA12}" type="presParOf" srcId="{36E49611-3585-4CDF-9B1C-A1162EE43ECA}" destId="{D941864A-6230-4B52-ADAF-27170EBE2F70}" srcOrd="0" destOrd="0" presId="urn:microsoft.com/office/officeart/2005/8/layout/hierarchy1"/>
    <dgm:cxn modelId="{934B92A4-227D-40EB-BD5F-E274F9B33067}" type="presParOf" srcId="{36E49611-3585-4CDF-9B1C-A1162EE43ECA}" destId="{0E4A9236-2618-4F5D-A268-8C3A71856096}" srcOrd="1" destOrd="0" presId="urn:microsoft.com/office/officeart/2005/8/layout/hierarchy1"/>
    <dgm:cxn modelId="{29189351-DDD3-40F8-8DEA-642136AC5687}" type="presParOf" srcId="{0E4A9236-2618-4F5D-A268-8C3A71856096}" destId="{D5AFF626-D758-4D1A-A647-60097C483F8A}" srcOrd="0" destOrd="0" presId="urn:microsoft.com/office/officeart/2005/8/layout/hierarchy1"/>
    <dgm:cxn modelId="{5D514CD4-2C39-4055-9CC2-0CC4BE8D6FB7}" type="presParOf" srcId="{D5AFF626-D758-4D1A-A647-60097C483F8A}" destId="{883A3617-DEAA-4975-AC73-A51183F67D32}" srcOrd="0" destOrd="0" presId="urn:microsoft.com/office/officeart/2005/8/layout/hierarchy1"/>
    <dgm:cxn modelId="{44BC291E-6575-4C99-88E3-9FB6081C85F4}" type="presParOf" srcId="{D5AFF626-D758-4D1A-A647-60097C483F8A}" destId="{FECB3638-B810-4286-BF2B-E7F2335099E3}" srcOrd="1" destOrd="0" presId="urn:microsoft.com/office/officeart/2005/8/layout/hierarchy1"/>
    <dgm:cxn modelId="{3E21F184-DB70-46C1-B555-0A547AF8CCED}" type="presParOf" srcId="{0E4A9236-2618-4F5D-A268-8C3A71856096}" destId="{162FBA33-65A9-4607-A940-E419B747416D}" srcOrd="1" destOrd="0" presId="urn:microsoft.com/office/officeart/2005/8/layout/hierarchy1"/>
    <dgm:cxn modelId="{D2584ED1-E039-4395-BEE0-3B37558E1F66}" type="presParOf" srcId="{36E49611-3585-4CDF-9B1C-A1162EE43ECA}" destId="{A02BBF06-8C5D-443A-80DF-20C861E100F4}" srcOrd="2" destOrd="0" presId="urn:microsoft.com/office/officeart/2005/8/layout/hierarchy1"/>
    <dgm:cxn modelId="{79B3C93A-F521-483D-A973-AB3D2A76C7B6}" type="presParOf" srcId="{36E49611-3585-4CDF-9B1C-A1162EE43ECA}" destId="{875E77A3-377D-4CE9-8B4A-080668F5CA97}" srcOrd="3" destOrd="0" presId="urn:microsoft.com/office/officeart/2005/8/layout/hierarchy1"/>
    <dgm:cxn modelId="{E94356BF-3C26-433E-B49E-62C2D50159C6}" type="presParOf" srcId="{875E77A3-377D-4CE9-8B4A-080668F5CA97}" destId="{2900CFF8-42B8-464C-8C25-F057D9870EB1}" srcOrd="0" destOrd="0" presId="urn:microsoft.com/office/officeart/2005/8/layout/hierarchy1"/>
    <dgm:cxn modelId="{8872DCDF-2F9D-4A5F-B886-1C2A1F480596}" type="presParOf" srcId="{2900CFF8-42B8-464C-8C25-F057D9870EB1}" destId="{95D00B79-F6D5-455D-9236-9073AF6C911B}" srcOrd="0" destOrd="0" presId="urn:microsoft.com/office/officeart/2005/8/layout/hierarchy1"/>
    <dgm:cxn modelId="{42F8AE55-0759-4FAA-8F66-AEE7E8E7F05C}" type="presParOf" srcId="{2900CFF8-42B8-464C-8C25-F057D9870EB1}" destId="{D7E5B981-0C84-4161-B93E-C95007FF0916}" srcOrd="1" destOrd="0" presId="urn:microsoft.com/office/officeart/2005/8/layout/hierarchy1"/>
    <dgm:cxn modelId="{5A63DE84-EBD6-4072-B7EE-CFDA371D505E}" type="presParOf" srcId="{875E77A3-377D-4CE9-8B4A-080668F5CA97}" destId="{D01D1B4E-A0EE-494E-8A6A-B166D935FFA8}" srcOrd="1" destOrd="0" presId="urn:microsoft.com/office/officeart/2005/8/layout/hierarchy1"/>
    <dgm:cxn modelId="{B9523FC8-4E75-4FDE-AAFC-B4AF71DEFDB7}" type="presParOf" srcId="{36E49611-3585-4CDF-9B1C-A1162EE43ECA}" destId="{84F222F5-2436-44E6-8F90-E0359C490926}" srcOrd="4" destOrd="0" presId="urn:microsoft.com/office/officeart/2005/8/layout/hierarchy1"/>
    <dgm:cxn modelId="{D88EFC3F-2061-44F6-943A-DA0F5AB142E8}" type="presParOf" srcId="{36E49611-3585-4CDF-9B1C-A1162EE43ECA}" destId="{86119798-5E09-40F5-B8A0-D5CCDAE35C1B}" srcOrd="5" destOrd="0" presId="urn:microsoft.com/office/officeart/2005/8/layout/hierarchy1"/>
    <dgm:cxn modelId="{56FF96A4-1A8D-4830-89D4-9C45EC81E859}" type="presParOf" srcId="{86119798-5E09-40F5-B8A0-D5CCDAE35C1B}" destId="{8B63D3CF-5C85-4AF9-8CBC-7086D636E9A0}" srcOrd="0" destOrd="0" presId="urn:microsoft.com/office/officeart/2005/8/layout/hierarchy1"/>
    <dgm:cxn modelId="{0D453134-A4FD-4C39-968D-3441BFBA0F6A}" type="presParOf" srcId="{8B63D3CF-5C85-4AF9-8CBC-7086D636E9A0}" destId="{555BC824-F591-4E62-8EE7-8AEB19B3D7C9}" srcOrd="0" destOrd="0" presId="urn:microsoft.com/office/officeart/2005/8/layout/hierarchy1"/>
    <dgm:cxn modelId="{52D6F25E-3656-49B0-9DB7-DD436A94BCAE}" type="presParOf" srcId="{8B63D3CF-5C85-4AF9-8CBC-7086D636E9A0}" destId="{AA648EB2-9C52-4A6B-A810-677BB186120F}" srcOrd="1" destOrd="0" presId="urn:microsoft.com/office/officeart/2005/8/layout/hierarchy1"/>
    <dgm:cxn modelId="{512F25B5-CF1F-47D6-A35C-8E72E1A3A56D}" type="presParOf" srcId="{86119798-5E09-40F5-B8A0-D5CCDAE35C1B}" destId="{9FBEB387-BC84-48B9-8EEA-2A8115BB1F95}" srcOrd="1" destOrd="0" presId="urn:microsoft.com/office/officeart/2005/8/layout/hierarchy1"/>
    <dgm:cxn modelId="{9822A3B4-B887-493D-B2BA-6319F285065B}" type="presParOf" srcId="{36E49611-3585-4CDF-9B1C-A1162EE43ECA}" destId="{CACEF619-46FE-4A95-BDE5-68E67C904928}" srcOrd="6" destOrd="0" presId="urn:microsoft.com/office/officeart/2005/8/layout/hierarchy1"/>
    <dgm:cxn modelId="{649A2763-ED07-43AC-869D-5D0AAD85E2DD}" type="presParOf" srcId="{36E49611-3585-4CDF-9B1C-A1162EE43ECA}" destId="{318FB81E-6514-427E-9051-28A596B3434E}" srcOrd="7" destOrd="0" presId="urn:microsoft.com/office/officeart/2005/8/layout/hierarchy1"/>
    <dgm:cxn modelId="{75190DF4-9FC4-4410-97B2-16F901D7732B}" type="presParOf" srcId="{318FB81E-6514-427E-9051-28A596B3434E}" destId="{00C97802-146F-402C-B05B-45B7EB4781C5}" srcOrd="0" destOrd="0" presId="urn:microsoft.com/office/officeart/2005/8/layout/hierarchy1"/>
    <dgm:cxn modelId="{FED5CDDF-A81E-45E6-9219-DDAAE2E680DE}" type="presParOf" srcId="{00C97802-146F-402C-B05B-45B7EB4781C5}" destId="{042FEBC6-04F7-4097-AF66-29B828924E2C}" srcOrd="0" destOrd="0" presId="urn:microsoft.com/office/officeart/2005/8/layout/hierarchy1"/>
    <dgm:cxn modelId="{8F4441A2-3EC1-4E6D-BD26-7FCD9A7D7074}" type="presParOf" srcId="{00C97802-146F-402C-B05B-45B7EB4781C5}" destId="{4E164855-9E48-494D-9239-61E65D6304E3}" srcOrd="1" destOrd="0" presId="urn:microsoft.com/office/officeart/2005/8/layout/hierarchy1"/>
    <dgm:cxn modelId="{4B99A7EB-AC11-4845-B73C-39A1DA41DD74}" type="presParOf" srcId="{318FB81E-6514-427E-9051-28A596B3434E}" destId="{0223DC1A-4BDA-4BBD-8044-98E9EE6C243E}" srcOrd="1" destOrd="0" presId="urn:microsoft.com/office/officeart/2005/8/layout/hierarchy1"/>
    <dgm:cxn modelId="{66F7A6AE-E424-4EC8-8B28-15782DC9B647}" type="presParOf" srcId="{5075470F-06F6-4AFD-9B50-9567066E89E1}" destId="{92BB25D9-0748-4209-B924-2CA937D2032D}" srcOrd="2" destOrd="0" presId="urn:microsoft.com/office/officeart/2005/8/layout/hierarchy1"/>
    <dgm:cxn modelId="{E6A09BEA-5E04-4456-BC8B-40E3D4445BDC}" type="presParOf" srcId="{5075470F-06F6-4AFD-9B50-9567066E89E1}" destId="{44958899-39A0-4252-8145-295B3CD20CDA}" srcOrd="3" destOrd="0" presId="urn:microsoft.com/office/officeart/2005/8/layout/hierarchy1"/>
    <dgm:cxn modelId="{099A001D-1D6D-48BB-A0B7-A0FD312B2B9A}" type="presParOf" srcId="{44958899-39A0-4252-8145-295B3CD20CDA}" destId="{325DCB47-5892-4380-9B0A-66DB26DBC8FA}" srcOrd="0" destOrd="0" presId="urn:microsoft.com/office/officeart/2005/8/layout/hierarchy1"/>
    <dgm:cxn modelId="{B31CE69E-325C-4F5C-8A57-E8539A9C9A94}" type="presParOf" srcId="{325DCB47-5892-4380-9B0A-66DB26DBC8FA}" destId="{2940C607-09B0-45BD-B31D-68F76C458AA2}" srcOrd="0" destOrd="0" presId="urn:microsoft.com/office/officeart/2005/8/layout/hierarchy1"/>
    <dgm:cxn modelId="{3C9FFEEC-E351-4D83-8F32-4D87F2D49E95}" type="presParOf" srcId="{325DCB47-5892-4380-9B0A-66DB26DBC8FA}" destId="{2C3794DF-52A5-4A1F-82AD-C7581DF12859}" srcOrd="1" destOrd="0" presId="urn:microsoft.com/office/officeart/2005/8/layout/hierarchy1"/>
    <dgm:cxn modelId="{E18A789B-E7A4-4BBB-BB22-B5664B392343}" type="presParOf" srcId="{44958899-39A0-4252-8145-295B3CD20CDA}" destId="{8974E89D-8215-400E-B5F7-5C6D6E4BAC01}"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7C7DF5-0A4D-4021-AAEA-6B272E11DCFD}" type="doc">
      <dgm:prSet loTypeId="urn:microsoft.com/office/officeart/2005/8/layout/hierarchy1" loCatId="hierarchy" qsTypeId="urn:microsoft.com/office/officeart/2005/8/quickstyle/simple1" qsCatId="simple" csTypeId="urn:microsoft.com/office/officeart/2005/8/colors/accent2_3" csCatId="accent2" phldr="1"/>
      <dgm:spPr/>
      <dgm:t>
        <a:bodyPr/>
        <a:lstStyle/>
        <a:p>
          <a:endParaRPr lang="es-ES"/>
        </a:p>
      </dgm:t>
    </dgm:pt>
    <dgm:pt modelId="{0CC03013-90AB-4523-B982-63110E9A9BD6}">
      <dgm:prSet custT="1"/>
      <dgm:spPr/>
      <dgm:t>
        <a:bodyPr/>
        <a:lstStyle/>
        <a:p>
          <a:pPr rtl="0"/>
          <a:r>
            <a:rPr lang="es-ES" sz="2000" b="1" dirty="0" smtClean="0">
              <a:latin typeface="Berlin Sans FB Demi" pitchFamily="34" charset="0"/>
            </a:rPr>
            <a:t>DIRECCIÓN</a:t>
          </a:r>
        </a:p>
        <a:p>
          <a:pPr rtl="0"/>
          <a:r>
            <a:rPr lang="es-ES" sz="1600" dirty="0" smtClean="0">
              <a:latin typeface="Berlin Sans FB Demi" pitchFamily="34" charset="0"/>
            </a:rPr>
            <a:t>(Delegado del Gobierno/Subdelegado)</a:t>
          </a:r>
          <a:endParaRPr lang="es-ES" sz="1600" dirty="0">
            <a:latin typeface="Berlin Sans FB Demi" pitchFamily="34" charset="0"/>
          </a:endParaRPr>
        </a:p>
      </dgm:t>
    </dgm:pt>
    <dgm:pt modelId="{B03685C3-2564-45FD-8F9F-C185A172C69C}" type="parTrans" cxnId="{D34036F5-56F6-4352-8D65-C4F8089FE175}">
      <dgm:prSet/>
      <dgm:spPr/>
      <dgm:t>
        <a:bodyPr/>
        <a:lstStyle/>
        <a:p>
          <a:endParaRPr lang="es-ES"/>
        </a:p>
      </dgm:t>
    </dgm:pt>
    <dgm:pt modelId="{5E322FB5-4F5A-4B59-8828-C37A8B739308}" type="sibTrans" cxnId="{D34036F5-56F6-4352-8D65-C4F8089FE175}">
      <dgm:prSet/>
      <dgm:spPr/>
      <dgm:t>
        <a:bodyPr/>
        <a:lstStyle/>
        <a:p>
          <a:endParaRPr lang="es-ES"/>
        </a:p>
      </dgm:t>
    </dgm:pt>
    <dgm:pt modelId="{8374DC72-D269-4E67-ACE5-9FF1F37ADCAD}">
      <dgm:prSet custT="1"/>
      <dgm:spPr/>
      <dgm:t>
        <a:bodyPr/>
        <a:lstStyle/>
        <a:p>
          <a:pPr rtl="0"/>
          <a:r>
            <a:rPr lang="es-ES" sz="1200" b="1" dirty="0" smtClean="0">
              <a:latin typeface="Berlin Sans FB Demi" pitchFamily="34" charset="0"/>
            </a:rPr>
            <a:t>COORDINACIÓN Y ASISTENCIA TÉCNICA</a:t>
          </a:r>
        </a:p>
      </dgm:t>
    </dgm:pt>
    <dgm:pt modelId="{A76FAB6A-604C-48CE-9453-66FCAB9279A3}" type="parTrans" cxnId="{20234DEC-F85D-4299-BF6B-02C2427469C8}">
      <dgm:prSet/>
      <dgm:spPr/>
      <dgm:t>
        <a:bodyPr/>
        <a:lstStyle/>
        <a:p>
          <a:endParaRPr lang="es-ES"/>
        </a:p>
      </dgm:t>
    </dgm:pt>
    <dgm:pt modelId="{67ECB7A4-1F97-4F83-B5B4-EDB624572758}" type="sibTrans" cxnId="{20234DEC-F85D-4299-BF6B-02C2427469C8}">
      <dgm:prSet/>
      <dgm:spPr/>
      <dgm:t>
        <a:bodyPr/>
        <a:lstStyle/>
        <a:p>
          <a:endParaRPr lang="es-ES"/>
        </a:p>
      </dgm:t>
    </dgm:pt>
    <dgm:pt modelId="{57B78198-688E-4427-9B5A-43CDA8C87092}">
      <dgm:prSet custT="1"/>
      <dgm:spPr/>
      <dgm:t>
        <a:bodyPr/>
        <a:lstStyle/>
        <a:p>
          <a:pPr rtl="0"/>
          <a:r>
            <a:rPr lang="es-ES" sz="1200" b="1" dirty="0" smtClean="0">
              <a:latin typeface="Berlin Sans FB Demi" pitchFamily="34" charset="0"/>
            </a:rPr>
            <a:t>SEGURIDAD CIUDADANA Y ORDEN PÚBLICO</a:t>
          </a:r>
          <a:endParaRPr lang="es-ES" sz="1200" dirty="0">
            <a:latin typeface="Berlin Sans FB Demi" pitchFamily="34" charset="0"/>
          </a:endParaRPr>
        </a:p>
      </dgm:t>
    </dgm:pt>
    <dgm:pt modelId="{4B075D1B-08D5-4475-AFF5-03C4E82720B4}" type="parTrans" cxnId="{944D5270-4398-4102-B4A9-109CBA881B0C}">
      <dgm:prSet/>
      <dgm:spPr/>
      <dgm:t>
        <a:bodyPr/>
        <a:lstStyle/>
        <a:p>
          <a:endParaRPr lang="es-ES"/>
        </a:p>
      </dgm:t>
    </dgm:pt>
    <dgm:pt modelId="{5BBAF7B4-4124-4CC7-B0F9-AE936AD5CC05}" type="sibTrans" cxnId="{944D5270-4398-4102-B4A9-109CBA881B0C}">
      <dgm:prSet/>
      <dgm:spPr/>
      <dgm:t>
        <a:bodyPr/>
        <a:lstStyle/>
        <a:p>
          <a:endParaRPr lang="es-ES"/>
        </a:p>
      </dgm:t>
    </dgm:pt>
    <dgm:pt modelId="{2743B63E-83F7-4A3C-928B-C565D0DE71FD}">
      <dgm:prSet custT="1"/>
      <dgm:spPr/>
      <dgm:t>
        <a:bodyPr/>
        <a:lstStyle/>
        <a:p>
          <a:pPr rtl="0"/>
          <a:r>
            <a:rPr lang="es-ES" sz="1200" b="1" u="none" dirty="0" smtClean="0">
              <a:latin typeface="Berlin Sans FB Demi" pitchFamily="34" charset="0"/>
            </a:rPr>
            <a:t>SANITARIO</a:t>
          </a:r>
          <a:endParaRPr lang="es-ES" sz="1200" u="none" dirty="0">
            <a:latin typeface="Berlin Sans FB Demi" pitchFamily="34" charset="0"/>
          </a:endParaRPr>
        </a:p>
      </dgm:t>
    </dgm:pt>
    <dgm:pt modelId="{1856FD29-2866-439A-A8C9-101B56D4666B}" type="parTrans" cxnId="{F4C124E8-6EE7-489A-88E5-328B40564250}">
      <dgm:prSet/>
      <dgm:spPr/>
      <dgm:t>
        <a:bodyPr/>
        <a:lstStyle/>
        <a:p>
          <a:endParaRPr lang="es-ES"/>
        </a:p>
      </dgm:t>
    </dgm:pt>
    <dgm:pt modelId="{F3117370-2343-4015-A808-02615A4A8C82}" type="sibTrans" cxnId="{F4C124E8-6EE7-489A-88E5-328B40564250}">
      <dgm:prSet/>
      <dgm:spPr/>
      <dgm:t>
        <a:bodyPr/>
        <a:lstStyle/>
        <a:p>
          <a:endParaRPr lang="es-ES"/>
        </a:p>
      </dgm:t>
    </dgm:pt>
    <dgm:pt modelId="{ACF5A0DC-6E16-4A36-9BBE-093AEEE2AABB}">
      <dgm:prSet custT="1"/>
      <dgm:spPr/>
      <dgm:t>
        <a:bodyPr/>
        <a:lstStyle/>
        <a:p>
          <a:pPr rtl="0"/>
          <a:r>
            <a:rPr lang="es-ES" sz="1200" b="1" dirty="0" smtClean="0">
              <a:latin typeface="Berlin Sans FB Demi" pitchFamily="34" charset="0"/>
            </a:rPr>
            <a:t>APOYO LOGÍSTICO</a:t>
          </a:r>
          <a:endParaRPr lang="es-ES" sz="1200" dirty="0">
            <a:latin typeface="Berlin Sans FB Demi" pitchFamily="34" charset="0"/>
          </a:endParaRPr>
        </a:p>
      </dgm:t>
    </dgm:pt>
    <dgm:pt modelId="{47170C91-2DEA-47E7-93A4-7D7D26B039B3}" type="parTrans" cxnId="{D760360A-C79F-428D-A2FF-73EE3CD4812A}">
      <dgm:prSet/>
      <dgm:spPr/>
      <dgm:t>
        <a:bodyPr/>
        <a:lstStyle/>
        <a:p>
          <a:endParaRPr lang="es-ES"/>
        </a:p>
      </dgm:t>
    </dgm:pt>
    <dgm:pt modelId="{D3D987E1-2F3D-409E-AFFA-3006BEDF1418}" type="sibTrans" cxnId="{D760360A-C79F-428D-A2FF-73EE3CD4812A}">
      <dgm:prSet/>
      <dgm:spPr/>
      <dgm:t>
        <a:bodyPr/>
        <a:lstStyle/>
        <a:p>
          <a:endParaRPr lang="es-ES"/>
        </a:p>
      </dgm:t>
    </dgm:pt>
    <dgm:pt modelId="{21A3F1F2-1F96-4890-B3CB-A0D5F9DA364B}">
      <dgm:prSet custT="1"/>
      <dgm:spPr/>
      <dgm:t>
        <a:bodyPr/>
        <a:lstStyle/>
        <a:p>
          <a:pPr rtl="0"/>
          <a:r>
            <a:rPr lang="es-ES" sz="1200" u="sng" dirty="0" smtClean="0">
              <a:latin typeface="Berlin Sans FB Demi" pitchFamily="34" charset="0"/>
            </a:rPr>
            <a:t>RADIOLÓGICO</a:t>
          </a:r>
          <a:endParaRPr lang="es-ES" sz="1200" u="sng" dirty="0">
            <a:latin typeface="Berlin Sans FB Demi" pitchFamily="34" charset="0"/>
          </a:endParaRPr>
        </a:p>
      </dgm:t>
    </dgm:pt>
    <dgm:pt modelId="{E36FE230-CA74-42CE-8846-252C49557EC3}" type="parTrans" cxnId="{7A01247B-775C-4A4C-81C4-CFB49E7607D0}">
      <dgm:prSet/>
      <dgm:spPr/>
      <dgm:t>
        <a:bodyPr/>
        <a:lstStyle/>
        <a:p>
          <a:endParaRPr lang="es-ES"/>
        </a:p>
      </dgm:t>
    </dgm:pt>
    <dgm:pt modelId="{09413A8A-6372-4C86-B30C-17D5B714F22F}" type="sibTrans" cxnId="{7A01247B-775C-4A4C-81C4-CFB49E7607D0}">
      <dgm:prSet/>
      <dgm:spPr/>
      <dgm:t>
        <a:bodyPr/>
        <a:lstStyle/>
        <a:p>
          <a:endParaRPr lang="es-ES"/>
        </a:p>
      </dgm:t>
    </dgm:pt>
    <dgm:pt modelId="{2A8F5BBD-D487-4DFC-884F-6F5CC86FB9E2}">
      <dgm:prSet custT="1"/>
      <dgm:spPr/>
      <dgm:t>
        <a:bodyPr/>
        <a:lstStyle/>
        <a:p>
          <a:pPr rtl="0"/>
          <a:r>
            <a:rPr lang="es-ES" sz="1600" dirty="0" smtClean="0">
              <a:latin typeface="Berlin Sans FB Demi" pitchFamily="34" charset="0"/>
            </a:rPr>
            <a:t>ÓRGANO EJECUTIVO</a:t>
          </a:r>
          <a:endParaRPr lang="es-ES" sz="1600" dirty="0">
            <a:latin typeface="Berlin Sans FB Demi" pitchFamily="34" charset="0"/>
          </a:endParaRPr>
        </a:p>
      </dgm:t>
    </dgm:pt>
    <dgm:pt modelId="{AC4C7C10-41D6-41F8-ADBE-C57160620001}" type="parTrans" cxnId="{8F731034-97ED-4C4B-97C9-2E87C448C4AC}">
      <dgm:prSet/>
      <dgm:spPr/>
      <dgm:t>
        <a:bodyPr/>
        <a:lstStyle/>
        <a:p>
          <a:endParaRPr lang="es-ES"/>
        </a:p>
      </dgm:t>
    </dgm:pt>
    <dgm:pt modelId="{B55F5E3E-5ECD-4471-9457-A7B063719B72}" type="sibTrans" cxnId="{8F731034-97ED-4C4B-97C9-2E87C448C4AC}">
      <dgm:prSet/>
      <dgm:spPr/>
      <dgm:t>
        <a:bodyPr/>
        <a:lstStyle/>
        <a:p>
          <a:endParaRPr lang="es-ES"/>
        </a:p>
      </dgm:t>
    </dgm:pt>
    <dgm:pt modelId="{F8DB4ED7-159D-4F4F-A36F-5A08AE1EBC1C}">
      <dgm:prSet custT="1"/>
      <dgm:spPr/>
      <dgm:t>
        <a:bodyPr/>
        <a:lstStyle/>
        <a:p>
          <a:pPr rtl="0"/>
          <a:r>
            <a:rPr lang="es-ES" sz="1600" b="1" dirty="0" smtClean="0">
              <a:latin typeface="Berlin Sans FB Demi" pitchFamily="34" charset="0"/>
            </a:rPr>
            <a:t>ORGANIZACIONES MUNICIPALES</a:t>
          </a:r>
        </a:p>
      </dgm:t>
    </dgm:pt>
    <dgm:pt modelId="{5E53A2B1-B854-4BE1-A136-9D32DAEBB5BF}" type="parTrans" cxnId="{1E0EFE2A-5B0A-48D8-BB68-AF08FAFB3A1B}">
      <dgm:prSet/>
      <dgm:spPr/>
      <dgm:t>
        <a:bodyPr/>
        <a:lstStyle/>
        <a:p>
          <a:endParaRPr lang="es-ES"/>
        </a:p>
      </dgm:t>
    </dgm:pt>
    <dgm:pt modelId="{93EF51E9-D92B-425E-9366-F41D935EBDDB}" type="sibTrans" cxnId="{1E0EFE2A-5B0A-48D8-BB68-AF08FAFB3A1B}">
      <dgm:prSet/>
      <dgm:spPr/>
      <dgm:t>
        <a:bodyPr/>
        <a:lstStyle/>
        <a:p>
          <a:endParaRPr lang="es-ES"/>
        </a:p>
      </dgm:t>
    </dgm:pt>
    <dgm:pt modelId="{9834DE9F-E8C1-4B9F-88F4-78329C506B90}">
      <dgm:prSet custT="1"/>
      <dgm:spPr/>
      <dgm:t>
        <a:bodyPr/>
        <a:lstStyle/>
        <a:p>
          <a:r>
            <a:rPr lang="es-ES" sz="1200" b="1" u="none" dirty="0" smtClean="0">
              <a:latin typeface="Berlin Sans FB Demi" pitchFamily="34" charset="0"/>
            </a:rPr>
            <a:t>COMITÉ ASESOR</a:t>
          </a:r>
        </a:p>
      </dgm:t>
    </dgm:pt>
    <dgm:pt modelId="{B6ED3370-BC47-4E2C-88DD-45FBE4471A92}" type="parTrans" cxnId="{8C0ADA84-6236-46B2-90F3-7229BE8498FA}">
      <dgm:prSet/>
      <dgm:spPr/>
      <dgm:t>
        <a:bodyPr/>
        <a:lstStyle/>
        <a:p>
          <a:endParaRPr lang="es-ES"/>
        </a:p>
      </dgm:t>
    </dgm:pt>
    <dgm:pt modelId="{13AB4A70-BF68-41D3-AE6C-3B36C2B4A84A}" type="sibTrans" cxnId="{8C0ADA84-6236-46B2-90F3-7229BE8498FA}">
      <dgm:prSet/>
      <dgm:spPr/>
      <dgm:t>
        <a:bodyPr/>
        <a:lstStyle/>
        <a:p>
          <a:endParaRPr lang="es-ES"/>
        </a:p>
      </dgm:t>
    </dgm:pt>
    <dgm:pt modelId="{35C18889-4240-4EC1-8BE9-95C69EB0D3C9}">
      <dgm:prSet custT="1"/>
      <dgm:spPr/>
      <dgm:t>
        <a:bodyPr/>
        <a:lstStyle/>
        <a:p>
          <a:r>
            <a:rPr lang="es-ES" sz="1200" b="1" u="none" dirty="0" smtClean="0">
              <a:latin typeface="Berlin Sans FB Demi" pitchFamily="34" charset="0"/>
            </a:rPr>
            <a:t>GABINETE DE INFORMACIÓN Y COMUNICACIÓN</a:t>
          </a:r>
        </a:p>
      </dgm:t>
    </dgm:pt>
    <dgm:pt modelId="{F285B950-436E-4375-9C76-EF2E890D5A48}" type="parTrans" cxnId="{F4F03C0C-E5B8-4D30-A703-E85EFD74DADD}">
      <dgm:prSet/>
      <dgm:spPr/>
      <dgm:t>
        <a:bodyPr/>
        <a:lstStyle/>
        <a:p>
          <a:endParaRPr lang="es-ES"/>
        </a:p>
      </dgm:t>
    </dgm:pt>
    <dgm:pt modelId="{8CB30ACB-2460-487D-937E-0382938FB3FF}" type="sibTrans" cxnId="{F4F03C0C-E5B8-4D30-A703-E85EFD74DADD}">
      <dgm:prSet/>
      <dgm:spPr/>
      <dgm:t>
        <a:bodyPr/>
        <a:lstStyle/>
        <a:p>
          <a:endParaRPr lang="es-ES"/>
        </a:p>
      </dgm:t>
    </dgm:pt>
    <dgm:pt modelId="{E8D97350-4BA0-4200-B9C0-5B31ECFD6B96}" type="pres">
      <dgm:prSet presAssocID="{407C7DF5-0A4D-4021-AAEA-6B272E11DCFD}" presName="hierChild1" presStyleCnt="0">
        <dgm:presLayoutVars>
          <dgm:chPref val="1"/>
          <dgm:dir/>
          <dgm:animOne val="branch"/>
          <dgm:animLvl val="lvl"/>
          <dgm:resizeHandles/>
        </dgm:presLayoutVars>
      </dgm:prSet>
      <dgm:spPr/>
      <dgm:t>
        <a:bodyPr/>
        <a:lstStyle/>
        <a:p>
          <a:endParaRPr lang="es-ES"/>
        </a:p>
      </dgm:t>
    </dgm:pt>
    <dgm:pt modelId="{3C5CE4F2-7347-4F29-BF1D-FD1504A46B27}" type="pres">
      <dgm:prSet presAssocID="{0CC03013-90AB-4523-B982-63110E9A9BD6}" presName="hierRoot1" presStyleCnt="0"/>
      <dgm:spPr/>
      <dgm:t>
        <a:bodyPr/>
        <a:lstStyle/>
        <a:p>
          <a:endParaRPr lang="es-ES"/>
        </a:p>
      </dgm:t>
    </dgm:pt>
    <dgm:pt modelId="{BF9C73CB-8AFF-42F5-A390-DF43529F41FB}" type="pres">
      <dgm:prSet presAssocID="{0CC03013-90AB-4523-B982-63110E9A9BD6}" presName="composite" presStyleCnt="0"/>
      <dgm:spPr/>
      <dgm:t>
        <a:bodyPr/>
        <a:lstStyle/>
        <a:p>
          <a:endParaRPr lang="es-ES"/>
        </a:p>
      </dgm:t>
    </dgm:pt>
    <dgm:pt modelId="{9E7210E0-3282-4CE8-8E1C-F23BC37D72E2}" type="pres">
      <dgm:prSet presAssocID="{0CC03013-90AB-4523-B982-63110E9A9BD6}" presName="background" presStyleLbl="node0" presStyleIdx="0" presStyleCnt="1"/>
      <dgm:spPr/>
      <dgm:t>
        <a:bodyPr/>
        <a:lstStyle/>
        <a:p>
          <a:endParaRPr lang="es-ES"/>
        </a:p>
      </dgm:t>
    </dgm:pt>
    <dgm:pt modelId="{C154458F-9427-4541-B9E2-298C3A62E6D3}" type="pres">
      <dgm:prSet presAssocID="{0CC03013-90AB-4523-B982-63110E9A9BD6}" presName="text" presStyleLbl="fgAcc0" presStyleIdx="0" presStyleCnt="1" custScaleX="577173" custScaleY="298105" custLinFactX="-100000" custLinFactY="-78680" custLinFactNeighborX="-103112" custLinFactNeighborY="-100000">
        <dgm:presLayoutVars>
          <dgm:chPref val="3"/>
        </dgm:presLayoutVars>
      </dgm:prSet>
      <dgm:spPr/>
      <dgm:t>
        <a:bodyPr/>
        <a:lstStyle/>
        <a:p>
          <a:endParaRPr lang="es-ES"/>
        </a:p>
      </dgm:t>
    </dgm:pt>
    <dgm:pt modelId="{9BB66692-55FC-472C-A689-1E043C41DEE0}" type="pres">
      <dgm:prSet presAssocID="{0CC03013-90AB-4523-B982-63110E9A9BD6}" presName="hierChild2" presStyleCnt="0"/>
      <dgm:spPr/>
      <dgm:t>
        <a:bodyPr/>
        <a:lstStyle/>
        <a:p>
          <a:endParaRPr lang="es-ES"/>
        </a:p>
      </dgm:t>
    </dgm:pt>
    <dgm:pt modelId="{99A6467E-169F-4907-BBE4-9512D27F0825}" type="pres">
      <dgm:prSet presAssocID="{AC4C7C10-41D6-41F8-ADBE-C57160620001}" presName="Name10" presStyleLbl="parChTrans1D2" presStyleIdx="0" presStyleCnt="3"/>
      <dgm:spPr/>
      <dgm:t>
        <a:bodyPr/>
        <a:lstStyle/>
        <a:p>
          <a:endParaRPr lang="es-ES"/>
        </a:p>
      </dgm:t>
    </dgm:pt>
    <dgm:pt modelId="{A7F15D0F-908A-43F3-B06D-123A456BFBD7}" type="pres">
      <dgm:prSet presAssocID="{2A8F5BBD-D487-4DFC-884F-6F5CC86FB9E2}" presName="hierRoot2" presStyleCnt="0"/>
      <dgm:spPr/>
      <dgm:t>
        <a:bodyPr/>
        <a:lstStyle/>
        <a:p>
          <a:endParaRPr lang="es-ES"/>
        </a:p>
      </dgm:t>
    </dgm:pt>
    <dgm:pt modelId="{32AA6D37-C98D-40E6-A6CC-0D93DCCFD168}" type="pres">
      <dgm:prSet presAssocID="{2A8F5BBD-D487-4DFC-884F-6F5CC86FB9E2}" presName="composite2" presStyleCnt="0"/>
      <dgm:spPr/>
      <dgm:t>
        <a:bodyPr/>
        <a:lstStyle/>
        <a:p>
          <a:endParaRPr lang="es-ES"/>
        </a:p>
      </dgm:t>
    </dgm:pt>
    <dgm:pt modelId="{66714048-3861-4FEA-8E04-02F7819031C6}" type="pres">
      <dgm:prSet presAssocID="{2A8F5BBD-D487-4DFC-884F-6F5CC86FB9E2}" presName="background2" presStyleLbl="node2" presStyleIdx="0" presStyleCnt="3"/>
      <dgm:spPr/>
      <dgm:t>
        <a:bodyPr/>
        <a:lstStyle/>
        <a:p>
          <a:endParaRPr lang="es-ES"/>
        </a:p>
      </dgm:t>
    </dgm:pt>
    <dgm:pt modelId="{F3660DA0-7342-4235-AFC5-D500F762BE73}" type="pres">
      <dgm:prSet presAssocID="{2A8F5BBD-D487-4DFC-884F-6F5CC86FB9E2}" presName="text2" presStyleLbl="fgAcc2" presStyleIdx="0" presStyleCnt="3" custScaleX="350389" custScaleY="213290" custLinFactNeighborX="87024" custLinFactNeighborY="-49774">
        <dgm:presLayoutVars>
          <dgm:chPref val="3"/>
        </dgm:presLayoutVars>
      </dgm:prSet>
      <dgm:spPr/>
      <dgm:t>
        <a:bodyPr/>
        <a:lstStyle/>
        <a:p>
          <a:endParaRPr lang="es-ES"/>
        </a:p>
      </dgm:t>
    </dgm:pt>
    <dgm:pt modelId="{AD7DA01A-70D5-4842-9378-A3116C47EC7B}" type="pres">
      <dgm:prSet presAssocID="{2A8F5BBD-D487-4DFC-884F-6F5CC86FB9E2}" presName="hierChild3" presStyleCnt="0"/>
      <dgm:spPr/>
      <dgm:t>
        <a:bodyPr/>
        <a:lstStyle/>
        <a:p>
          <a:endParaRPr lang="es-ES"/>
        </a:p>
      </dgm:t>
    </dgm:pt>
    <dgm:pt modelId="{02156404-5B00-4693-9403-391FF94BB3D9}" type="pres">
      <dgm:prSet presAssocID="{A76FAB6A-604C-48CE-9453-66FCAB9279A3}" presName="Name17" presStyleLbl="parChTrans1D3" presStyleIdx="0" presStyleCnt="5"/>
      <dgm:spPr/>
      <dgm:t>
        <a:bodyPr/>
        <a:lstStyle/>
        <a:p>
          <a:endParaRPr lang="es-ES"/>
        </a:p>
      </dgm:t>
    </dgm:pt>
    <dgm:pt modelId="{C2CEB1C8-ABC5-4682-8FE8-D7163F1DB2DC}" type="pres">
      <dgm:prSet presAssocID="{8374DC72-D269-4E67-ACE5-9FF1F37ADCAD}" presName="hierRoot3" presStyleCnt="0"/>
      <dgm:spPr/>
      <dgm:t>
        <a:bodyPr/>
        <a:lstStyle/>
        <a:p>
          <a:endParaRPr lang="es-ES"/>
        </a:p>
      </dgm:t>
    </dgm:pt>
    <dgm:pt modelId="{D0FA2918-AA2E-4E75-BBE2-5CB5A8E06413}" type="pres">
      <dgm:prSet presAssocID="{8374DC72-D269-4E67-ACE5-9FF1F37ADCAD}" presName="composite3" presStyleCnt="0"/>
      <dgm:spPr/>
      <dgm:t>
        <a:bodyPr/>
        <a:lstStyle/>
        <a:p>
          <a:endParaRPr lang="es-ES"/>
        </a:p>
      </dgm:t>
    </dgm:pt>
    <dgm:pt modelId="{F5A6AD4A-0AB6-4BAD-9510-0A7AC420698D}" type="pres">
      <dgm:prSet presAssocID="{8374DC72-D269-4E67-ACE5-9FF1F37ADCAD}" presName="background3" presStyleLbl="node3" presStyleIdx="0" presStyleCnt="5"/>
      <dgm:spPr/>
      <dgm:t>
        <a:bodyPr/>
        <a:lstStyle/>
        <a:p>
          <a:endParaRPr lang="es-ES"/>
        </a:p>
      </dgm:t>
    </dgm:pt>
    <dgm:pt modelId="{1E3BF838-ECF4-43A0-A746-0489133651AE}" type="pres">
      <dgm:prSet presAssocID="{8374DC72-D269-4E67-ACE5-9FF1F37ADCAD}" presName="text3" presStyleLbl="fgAcc3" presStyleIdx="0" presStyleCnt="5" custScaleX="294136" custScaleY="223087" custLinFactX="270769" custLinFactNeighborX="300000" custLinFactNeighborY="9698">
        <dgm:presLayoutVars>
          <dgm:chPref val="3"/>
        </dgm:presLayoutVars>
      </dgm:prSet>
      <dgm:spPr/>
      <dgm:t>
        <a:bodyPr/>
        <a:lstStyle/>
        <a:p>
          <a:endParaRPr lang="es-ES"/>
        </a:p>
      </dgm:t>
    </dgm:pt>
    <dgm:pt modelId="{9E61D749-FFF6-46DB-BF91-3194455B469B}" type="pres">
      <dgm:prSet presAssocID="{8374DC72-D269-4E67-ACE5-9FF1F37ADCAD}" presName="hierChild4" presStyleCnt="0"/>
      <dgm:spPr/>
      <dgm:t>
        <a:bodyPr/>
        <a:lstStyle/>
        <a:p>
          <a:endParaRPr lang="es-ES"/>
        </a:p>
      </dgm:t>
    </dgm:pt>
    <dgm:pt modelId="{9466F700-5366-4840-99C4-FB336649F390}" type="pres">
      <dgm:prSet presAssocID="{5E53A2B1-B854-4BE1-A136-9D32DAEBB5BF}" presName="Name23" presStyleLbl="parChTrans1D4" presStyleIdx="0" presStyleCnt="1"/>
      <dgm:spPr/>
      <dgm:t>
        <a:bodyPr/>
        <a:lstStyle/>
        <a:p>
          <a:endParaRPr lang="es-ES"/>
        </a:p>
      </dgm:t>
    </dgm:pt>
    <dgm:pt modelId="{B61EEC56-2632-44ED-9B67-539928AA8483}" type="pres">
      <dgm:prSet presAssocID="{F8DB4ED7-159D-4F4F-A36F-5A08AE1EBC1C}" presName="hierRoot4" presStyleCnt="0"/>
      <dgm:spPr/>
      <dgm:t>
        <a:bodyPr/>
        <a:lstStyle/>
        <a:p>
          <a:endParaRPr lang="es-ES"/>
        </a:p>
      </dgm:t>
    </dgm:pt>
    <dgm:pt modelId="{BCFCC326-7824-40BF-BF4F-58B5ACC78146}" type="pres">
      <dgm:prSet presAssocID="{F8DB4ED7-159D-4F4F-A36F-5A08AE1EBC1C}" presName="composite4" presStyleCnt="0"/>
      <dgm:spPr/>
      <dgm:t>
        <a:bodyPr/>
        <a:lstStyle/>
        <a:p>
          <a:endParaRPr lang="es-ES"/>
        </a:p>
      </dgm:t>
    </dgm:pt>
    <dgm:pt modelId="{F47AF4F9-EC4B-4367-9ACF-2135A27ECAB8}" type="pres">
      <dgm:prSet presAssocID="{F8DB4ED7-159D-4F4F-A36F-5A08AE1EBC1C}" presName="background4" presStyleLbl="node4" presStyleIdx="0" presStyleCnt="1"/>
      <dgm:spPr/>
      <dgm:t>
        <a:bodyPr/>
        <a:lstStyle/>
        <a:p>
          <a:endParaRPr lang="es-ES"/>
        </a:p>
      </dgm:t>
    </dgm:pt>
    <dgm:pt modelId="{17C4BA22-E92D-4E26-9586-0455CE86059F}" type="pres">
      <dgm:prSet presAssocID="{F8DB4ED7-159D-4F4F-A36F-5A08AE1EBC1C}" presName="text4" presStyleLbl="fgAcc4" presStyleIdx="0" presStyleCnt="1" custScaleX="349595" custScaleY="251952" custLinFactX="280466" custLinFactNeighborX="300000" custLinFactNeighborY="78298">
        <dgm:presLayoutVars>
          <dgm:chPref val="3"/>
        </dgm:presLayoutVars>
      </dgm:prSet>
      <dgm:spPr/>
      <dgm:t>
        <a:bodyPr/>
        <a:lstStyle/>
        <a:p>
          <a:endParaRPr lang="es-ES"/>
        </a:p>
      </dgm:t>
    </dgm:pt>
    <dgm:pt modelId="{61DE6188-49B2-4E47-869D-9D557AF159AA}" type="pres">
      <dgm:prSet presAssocID="{F8DB4ED7-159D-4F4F-A36F-5A08AE1EBC1C}" presName="hierChild5" presStyleCnt="0"/>
      <dgm:spPr/>
      <dgm:t>
        <a:bodyPr/>
        <a:lstStyle/>
        <a:p>
          <a:endParaRPr lang="es-ES"/>
        </a:p>
      </dgm:t>
    </dgm:pt>
    <dgm:pt modelId="{914CE350-FB08-4D71-A62C-0FFF229257E4}" type="pres">
      <dgm:prSet presAssocID="{4B075D1B-08D5-4475-AFF5-03C4E82720B4}" presName="Name17" presStyleLbl="parChTrans1D3" presStyleIdx="1" presStyleCnt="5"/>
      <dgm:spPr/>
      <dgm:t>
        <a:bodyPr/>
        <a:lstStyle/>
        <a:p>
          <a:endParaRPr lang="es-ES"/>
        </a:p>
      </dgm:t>
    </dgm:pt>
    <dgm:pt modelId="{3888545A-391B-42CE-9B08-7F9517B826F4}" type="pres">
      <dgm:prSet presAssocID="{57B78198-688E-4427-9B5A-43CDA8C87092}" presName="hierRoot3" presStyleCnt="0"/>
      <dgm:spPr/>
      <dgm:t>
        <a:bodyPr/>
        <a:lstStyle/>
        <a:p>
          <a:endParaRPr lang="es-ES"/>
        </a:p>
      </dgm:t>
    </dgm:pt>
    <dgm:pt modelId="{3118BA31-3CB5-44D4-AB06-CF2981B7FDBA}" type="pres">
      <dgm:prSet presAssocID="{57B78198-688E-4427-9B5A-43CDA8C87092}" presName="composite3" presStyleCnt="0"/>
      <dgm:spPr/>
      <dgm:t>
        <a:bodyPr/>
        <a:lstStyle/>
        <a:p>
          <a:endParaRPr lang="es-ES"/>
        </a:p>
      </dgm:t>
    </dgm:pt>
    <dgm:pt modelId="{49DACEE0-B755-432A-9E62-622E28E777D2}" type="pres">
      <dgm:prSet presAssocID="{57B78198-688E-4427-9B5A-43CDA8C87092}" presName="background3" presStyleLbl="node3" presStyleIdx="1" presStyleCnt="5"/>
      <dgm:spPr/>
      <dgm:t>
        <a:bodyPr/>
        <a:lstStyle/>
        <a:p>
          <a:endParaRPr lang="es-ES"/>
        </a:p>
      </dgm:t>
    </dgm:pt>
    <dgm:pt modelId="{E73ADAB4-9838-4F78-9896-AA21565CE7F2}" type="pres">
      <dgm:prSet presAssocID="{57B78198-688E-4427-9B5A-43CDA8C87092}" presName="text3" presStyleLbl="fgAcc3" presStyleIdx="1" presStyleCnt="5" custScaleX="206267" custScaleY="358178" custLinFactX="-100000" custLinFactY="57019" custLinFactNeighborX="-163180" custLinFactNeighborY="100000">
        <dgm:presLayoutVars>
          <dgm:chPref val="3"/>
        </dgm:presLayoutVars>
      </dgm:prSet>
      <dgm:spPr/>
      <dgm:t>
        <a:bodyPr/>
        <a:lstStyle/>
        <a:p>
          <a:endParaRPr lang="es-ES"/>
        </a:p>
      </dgm:t>
    </dgm:pt>
    <dgm:pt modelId="{AEC80DE9-A3C2-4F85-8333-864A42A3AA13}" type="pres">
      <dgm:prSet presAssocID="{57B78198-688E-4427-9B5A-43CDA8C87092}" presName="hierChild4" presStyleCnt="0"/>
      <dgm:spPr/>
      <dgm:t>
        <a:bodyPr/>
        <a:lstStyle/>
        <a:p>
          <a:endParaRPr lang="es-ES"/>
        </a:p>
      </dgm:t>
    </dgm:pt>
    <dgm:pt modelId="{FBEFF900-D444-4D57-9BC8-EF215151FB50}" type="pres">
      <dgm:prSet presAssocID="{1856FD29-2866-439A-A8C9-101B56D4666B}" presName="Name17" presStyleLbl="parChTrans1D3" presStyleIdx="2" presStyleCnt="5"/>
      <dgm:spPr/>
      <dgm:t>
        <a:bodyPr/>
        <a:lstStyle/>
        <a:p>
          <a:endParaRPr lang="es-ES"/>
        </a:p>
      </dgm:t>
    </dgm:pt>
    <dgm:pt modelId="{6231A0D2-265E-4248-8C92-391F9C500A38}" type="pres">
      <dgm:prSet presAssocID="{2743B63E-83F7-4A3C-928B-C565D0DE71FD}" presName="hierRoot3" presStyleCnt="0"/>
      <dgm:spPr/>
      <dgm:t>
        <a:bodyPr/>
        <a:lstStyle/>
        <a:p>
          <a:endParaRPr lang="es-ES"/>
        </a:p>
      </dgm:t>
    </dgm:pt>
    <dgm:pt modelId="{9A2511D5-6B31-422B-8CDC-B8989F879DAD}" type="pres">
      <dgm:prSet presAssocID="{2743B63E-83F7-4A3C-928B-C565D0DE71FD}" presName="composite3" presStyleCnt="0"/>
      <dgm:spPr/>
      <dgm:t>
        <a:bodyPr/>
        <a:lstStyle/>
        <a:p>
          <a:endParaRPr lang="es-ES"/>
        </a:p>
      </dgm:t>
    </dgm:pt>
    <dgm:pt modelId="{54E6139A-B03D-447C-A29D-72252620024E}" type="pres">
      <dgm:prSet presAssocID="{2743B63E-83F7-4A3C-928B-C565D0DE71FD}" presName="background3" presStyleLbl="node3" presStyleIdx="2" presStyleCnt="5"/>
      <dgm:spPr/>
      <dgm:t>
        <a:bodyPr/>
        <a:lstStyle/>
        <a:p>
          <a:endParaRPr lang="es-ES"/>
        </a:p>
      </dgm:t>
    </dgm:pt>
    <dgm:pt modelId="{337AD31D-B3A3-4E90-BDD3-F258366BD839}" type="pres">
      <dgm:prSet presAssocID="{2743B63E-83F7-4A3C-928B-C565D0DE71FD}" presName="text3" presStyleLbl="fgAcc3" presStyleIdx="2" presStyleCnt="5" custScaleX="216155" custScaleY="330270" custLinFactX="-202316" custLinFactY="-100000" custLinFactNeighborX="-300000" custLinFactNeighborY="-179432">
        <dgm:presLayoutVars>
          <dgm:chPref val="3"/>
        </dgm:presLayoutVars>
      </dgm:prSet>
      <dgm:spPr/>
      <dgm:t>
        <a:bodyPr/>
        <a:lstStyle/>
        <a:p>
          <a:endParaRPr lang="es-ES"/>
        </a:p>
      </dgm:t>
    </dgm:pt>
    <dgm:pt modelId="{193DB581-E40A-4A28-8441-E4B78CFCD9A0}" type="pres">
      <dgm:prSet presAssocID="{2743B63E-83F7-4A3C-928B-C565D0DE71FD}" presName="hierChild4" presStyleCnt="0"/>
      <dgm:spPr/>
      <dgm:t>
        <a:bodyPr/>
        <a:lstStyle/>
        <a:p>
          <a:endParaRPr lang="es-ES"/>
        </a:p>
      </dgm:t>
    </dgm:pt>
    <dgm:pt modelId="{EC3E34A6-7A71-4BE2-8962-E63A280654F0}" type="pres">
      <dgm:prSet presAssocID="{47170C91-2DEA-47E7-93A4-7D7D26B039B3}" presName="Name17" presStyleLbl="parChTrans1D3" presStyleIdx="3" presStyleCnt="5"/>
      <dgm:spPr/>
      <dgm:t>
        <a:bodyPr/>
        <a:lstStyle/>
        <a:p>
          <a:endParaRPr lang="es-ES"/>
        </a:p>
      </dgm:t>
    </dgm:pt>
    <dgm:pt modelId="{2F9F05B6-37BF-4057-90ED-C48F86C808A5}" type="pres">
      <dgm:prSet presAssocID="{ACF5A0DC-6E16-4A36-9BBE-093AEEE2AABB}" presName="hierRoot3" presStyleCnt="0"/>
      <dgm:spPr/>
      <dgm:t>
        <a:bodyPr/>
        <a:lstStyle/>
        <a:p>
          <a:endParaRPr lang="es-ES"/>
        </a:p>
      </dgm:t>
    </dgm:pt>
    <dgm:pt modelId="{3482DA62-78D3-4CF7-8C3C-9E06CD8C9602}" type="pres">
      <dgm:prSet presAssocID="{ACF5A0DC-6E16-4A36-9BBE-093AEEE2AABB}" presName="composite3" presStyleCnt="0"/>
      <dgm:spPr/>
      <dgm:t>
        <a:bodyPr/>
        <a:lstStyle/>
        <a:p>
          <a:endParaRPr lang="es-ES"/>
        </a:p>
      </dgm:t>
    </dgm:pt>
    <dgm:pt modelId="{206D391B-9E61-4C41-A3D3-E2CB3AF1FB95}" type="pres">
      <dgm:prSet presAssocID="{ACF5A0DC-6E16-4A36-9BBE-093AEEE2AABB}" presName="background3" presStyleLbl="node3" presStyleIdx="3" presStyleCnt="5"/>
      <dgm:spPr/>
      <dgm:t>
        <a:bodyPr/>
        <a:lstStyle/>
        <a:p>
          <a:endParaRPr lang="es-ES"/>
        </a:p>
      </dgm:t>
    </dgm:pt>
    <dgm:pt modelId="{92DB15D3-2EC3-4CB2-8CA7-0A8C903EB4C2}" type="pres">
      <dgm:prSet presAssocID="{ACF5A0DC-6E16-4A36-9BBE-093AEEE2AABB}" presName="text3" presStyleLbl="fgAcc3" presStyleIdx="3" presStyleCnt="5" custScaleX="203696" custScaleY="342926" custLinFactX="179339" custLinFactY="57019" custLinFactNeighborX="200000" custLinFactNeighborY="100000">
        <dgm:presLayoutVars>
          <dgm:chPref val="3"/>
        </dgm:presLayoutVars>
      </dgm:prSet>
      <dgm:spPr/>
      <dgm:t>
        <a:bodyPr/>
        <a:lstStyle/>
        <a:p>
          <a:endParaRPr lang="es-ES"/>
        </a:p>
      </dgm:t>
    </dgm:pt>
    <dgm:pt modelId="{9BE8266F-64BA-410C-8482-F12DF5C61587}" type="pres">
      <dgm:prSet presAssocID="{ACF5A0DC-6E16-4A36-9BBE-093AEEE2AABB}" presName="hierChild4" presStyleCnt="0"/>
      <dgm:spPr/>
      <dgm:t>
        <a:bodyPr/>
        <a:lstStyle/>
        <a:p>
          <a:endParaRPr lang="es-ES"/>
        </a:p>
      </dgm:t>
    </dgm:pt>
    <dgm:pt modelId="{8F95397C-4AE6-4199-99E0-D2E4E2845F3A}" type="pres">
      <dgm:prSet presAssocID="{E36FE230-CA74-42CE-8846-252C49557EC3}" presName="Name17" presStyleLbl="parChTrans1D3" presStyleIdx="4" presStyleCnt="5"/>
      <dgm:spPr/>
      <dgm:t>
        <a:bodyPr/>
        <a:lstStyle/>
        <a:p>
          <a:endParaRPr lang="es-ES"/>
        </a:p>
      </dgm:t>
    </dgm:pt>
    <dgm:pt modelId="{9CADE4FA-F432-43CB-A7AA-E97B6B6B5F95}" type="pres">
      <dgm:prSet presAssocID="{21A3F1F2-1F96-4890-B3CB-A0D5F9DA364B}" presName="hierRoot3" presStyleCnt="0"/>
      <dgm:spPr/>
      <dgm:t>
        <a:bodyPr/>
        <a:lstStyle/>
        <a:p>
          <a:endParaRPr lang="es-ES"/>
        </a:p>
      </dgm:t>
    </dgm:pt>
    <dgm:pt modelId="{401D66B4-A67B-4DBA-B609-A14794F0269B}" type="pres">
      <dgm:prSet presAssocID="{21A3F1F2-1F96-4890-B3CB-A0D5F9DA364B}" presName="composite3" presStyleCnt="0"/>
      <dgm:spPr/>
      <dgm:t>
        <a:bodyPr/>
        <a:lstStyle/>
        <a:p>
          <a:endParaRPr lang="es-ES"/>
        </a:p>
      </dgm:t>
    </dgm:pt>
    <dgm:pt modelId="{9E112D9D-4677-4437-B509-F3E5E2EF18D1}" type="pres">
      <dgm:prSet presAssocID="{21A3F1F2-1F96-4890-B3CB-A0D5F9DA364B}" presName="background3" presStyleLbl="node3" presStyleIdx="4" presStyleCnt="5"/>
      <dgm:spPr/>
      <dgm:t>
        <a:bodyPr/>
        <a:lstStyle/>
        <a:p>
          <a:endParaRPr lang="es-ES"/>
        </a:p>
      </dgm:t>
    </dgm:pt>
    <dgm:pt modelId="{FE4106A8-FA7E-42D9-BF6A-9985F171FC3D}" type="pres">
      <dgm:prSet presAssocID="{21A3F1F2-1F96-4890-B3CB-A0D5F9DA364B}" presName="text3" presStyleLbl="fgAcc3" presStyleIdx="4" presStyleCnt="5" custScaleX="223140" custScaleY="331260" custLinFactX="41095" custLinFactY="-108864" custLinFactNeighborX="100000" custLinFactNeighborY="-200000">
        <dgm:presLayoutVars>
          <dgm:chPref val="3"/>
        </dgm:presLayoutVars>
      </dgm:prSet>
      <dgm:spPr/>
      <dgm:t>
        <a:bodyPr/>
        <a:lstStyle/>
        <a:p>
          <a:endParaRPr lang="es-ES"/>
        </a:p>
      </dgm:t>
    </dgm:pt>
    <dgm:pt modelId="{67D48728-1284-44C5-B2A8-DD1E0FFD823F}" type="pres">
      <dgm:prSet presAssocID="{21A3F1F2-1F96-4890-B3CB-A0D5F9DA364B}" presName="hierChild4" presStyleCnt="0"/>
      <dgm:spPr/>
      <dgm:t>
        <a:bodyPr/>
        <a:lstStyle/>
        <a:p>
          <a:endParaRPr lang="es-ES"/>
        </a:p>
      </dgm:t>
    </dgm:pt>
    <dgm:pt modelId="{2650D099-44D3-4052-BEF8-8C4119F2516A}" type="pres">
      <dgm:prSet presAssocID="{B6ED3370-BC47-4E2C-88DD-45FBE4471A92}" presName="Name10" presStyleLbl="parChTrans1D2" presStyleIdx="1" presStyleCnt="3"/>
      <dgm:spPr/>
      <dgm:t>
        <a:bodyPr/>
        <a:lstStyle/>
        <a:p>
          <a:endParaRPr lang="es-ES"/>
        </a:p>
      </dgm:t>
    </dgm:pt>
    <dgm:pt modelId="{A29A83BB-78B7-45C7-ADCC-786B9D812D39}" type="pres">
      <dgm:prSet presAssocID="{9834DE9F-E8C1-4B9F-88F4-78329C506B90}" presName="hierRoot2" presStyleCnt="0"/>
      <dgm:spPr/>
    </dgm:pt>
    <dgm:pt modelId="{B6DBA6E4-DA2E-4795-9E13-1E784C2D3C71}" type="pres">
      <dgm:prSet presAssocID="{9834DE9F-E8C1-4B9F-88F4-78329C506B90}" presName="composite2" presStyleCnt="0"/>
      <dgm:spPr/>
    </dgm:pt>
    <dgm:pt modelId="{33311B71-52ED-4D05-9F53-B5C6DA4CB84E}" type="pres">
      <dgm:prSet presAssocID="{9834DE9F-E8C1-4B9F-88F4-78329C506B90}" presName="background2" presStyleLbl="node2" presStyleIdx="1" presStyleCnt="3"/>
      <dgm:spPr/>
    </dgm:pt>
    <dgm:pt modelId="{60264C57-9521-40A0-9FB9-CEF521058138}" type="pres">
      <dgm:prSet presAssocID="{9834DE9F-E8C1-4B9F-88F4-78329C506B90}" presName="text2" presStyleLbl="fgAcc2" presStyleIdx="1" presStyleCnt="3" custScaleX="229679" custScaleY="176896" custLinFactX="130738" custLinFactY="-153435" custLinFactNeighborX="200000" custLinFactNeighborY="-200000">
        <dgm:presLayoutVars>
          <dgm:chPref val="3"/>
        </dgm:presLayoutVars>
      </dgm:prSet>
      <dgm:spPr/>
      <dgm:t>
        <a:bodyPr/>
        <a:lstStyle/>
        <a:p>
          <a:endParaRPr lang="es-ES"/>
        </a:p>
      </dgm:t>
    </dgm:pt>
    <dgm:pt modelId="{CCF62756-6BB9-4D89-A343-DA0DFB6D1A19}" type="pres">
      <dgm:prSet presAssocID="{9834DE9F-E8C1-4B9F-88F4-78329C506B90}" presName="hierChild3" presStyleCnt="0"/>
      <dgm:spPr/>
    </dgm:pt>
    <dgm:pt modelId="{D02076B1-EA98-4CF9-B6AA-F92B3EC865ED}" type="pres">
      <dgm:prSet presAssocID="{F285B950-436E-4375-9C76-EF2E890D5A48}" presName="Name10" presStyleLbl="parChTrans1D2" presStyleIdx="2" presStyleCnt="3"/>
      <dgm:spPr/>
      <dgm:t>
        <a:bodyPr/>
        <a:lstStyle/>
        <a:p>
          <a:endParaRPr lang="es-ES"/>
        </a:p>
      </dgm:t>
    </dgm:pt>
    <dgm:pt modelId="{ACCBB242-0E8E-4D3A-8484-14E40360496A}" type="pres">
      <dgm:prSet presAssocID="{35C18889-4240-4EC1-8BE9-95C69EB0D3C9}" presName="hierRoot2" presStyleCnt="0"/>
      <dgm:spPr/>
    </dgm:pt>
    <dgm:pt modelId="{70469F1A-2120-4718-9F91-A6CCC4E63245}" type="pres">
      <dgm:prSet presAssocID="{35C18889-4240-4EC1-8BE9-95C69EB0D3C9}" presName="composite2" presStyleCnt="0"/>
      <dgm:spPr/>
    </dgm:pt>
    <dgm:pt modelId="{689B5A0F-82C7-46EF-AABB-A063ED08C2F5}" type="pres">
      <dgm:prSet presAssocID="{35C18889-4240-4EC1-8BE9-95C69EB0D3C9}" presName="background2" presStyleLbl="node2" presStyleIdx="2" presStyleCnt="3"/>
      <dgm:spPr/>
    </dgm:pt>
    <dgm:pt modelId="{52E7EABC-751A-4B5D-90C4-FE7F86336F5C}" type="pres">
      <dgm:prSet presAssocID="{35C18889-4240-4EC1-8BE9-95C69EB0D3C9}" presName="text2" presStyleLbl="fgAcc2" presStyleIdx="2" presStyleCnt="3" custScaleX="315401" custScaleY="228355" custLinFactX="-500000" custLinFactY="-153435" custLinFactNeighborX="-555201" custLinFactNeighborY="-200000">
        <dgm:presLayoutVars>
          <dgm:chPref val="3"/>
        </dgm:presLayoutVars>
      </dgm:prSet>
      <dgm:spPr/>
      <dgm:t>
        <a:bodyPr/>
        <a:lstStyle/>
        <a:p>
          <a:endParaRPr lang="es-ES"/>
        </a:p>
      </dgm:t>
    </dgm:pt>
    <dgm:pt modelId="{E31AF892-B420-4ED4-AB88-57F6A8161869}" type="pres">
      <dgm:prSet presAssocID="{35C18889-4240-4EC1-8BE9-95C69EB0D3C9}" presName="hierChild3" presStyleCnt="0"/>
      <dgm:spPr/>
    </dgm:pt>
  </dgm:ptLst>
  <dgm:cxnLst>
    <dgm:cxn modelId="{1859BFDA-C87F-4058-A917-BF971C94F6AC}" type="presOf" srcId="{2A8F5BBD-D487-4DFC-884F-6F5CC86FB9E2}" destId="{F3660DA0-7342-4235-AFC5-D500F762BE73}" srcOrd="0" destOrd="0" presId="urn:microsoft.com/office/officeart/2005/8/layout/hierarchy1"/>
    <dgm:cxn modelId="{F9D131F5-CE58-4432-9A33-B41D0BC4912D}" type="presOf" srcId="{9834DE9F-E8C1-4B9F-88F4-78329C506B90}" destId="{60264C57-9521-40A0-9FB9-CEF521058138}" srcOrd="0" destOrd="0" presId="urn:microsoft.com/office/officeart/2005/8/layout/hierarchy1"/>
    <dgm:cxn modelId="{1BA49968-A455-48DC-9F55-63EA7EECEF1C}" type="presOf" srcId="{B6ED3370-BC47-4E2C-88DD-45FBE4471A92}" destId="{2650D099-44D3-4052-BEF8-8C4119F2516A}" srcOrd="0" destOrd="0" presId="urn:microsoft.com/office/officeart/2005/8/layout/hierarchy1"/>
    <dgm:cxn modelId="{4FEC9B4C-C221-4507-8362-6A8816C5EFE4}" type="presOf" srcId="{21A3F1F2-1F96-4890-B3CB-A0D5F9DA364B}" destId="{FE4106A8-FA7E-42D9-BF6A-9985F171FC3D}" srcOrd="0" destOrd="0" presId="urn:microsoft.com/office/officeart/2005/8/layout/hierarchy1"/>
    <dgm:cxn modelId="{A7142F88-9D85-451A-B0BD-C6F108156C5D}" type="presOf" srcId="{ACF5A0DC-6E16-4A36-9BBE-093AEEE2AABB}" destId="{92DB15D3-2EC3-4CB2-8CA7-0A8C903EB4C2}" srcOrd="0" destOrd="0" presId="urn:microsoft.com/office/officeart/2005/8/layout/hierarchy1"/>
    <dgm:cxn modelId="{3AD27945-F177-4303-B8C3-5E2762DCE800}" type="presOf" srcId="{35C18889-4240-4EC1-8BE9-95C69EB0D3C9}" destId="{52E7EABC-751A-4B5D-90C4-FE7F86336F5C}" srcOrd="0" destOrd="0" presId="urn:microsoft.com/office/officeart/2005/8/layout/hierarchy1"/>
    <dgm:cxn modelId="{D760360A-C79F-428D-A2FF-73EE3CD4812A}" srcId="{2A8F5BBD-D487-4DFC-884F-6F5CC86FB9E2}" destId="{ACF5A0DC-6E16-4A36-9BBE-093AEEE2AABB}" srcOrd="3" destOrd="0" parTransId="{47170C91-2DEA-47E7-93A4-7D7D26B039B3}" sibTransId="{D3D987E1-2F3D-409E-AFFA-3006BEDF1418}"/>
    <dgm:cxn modelId="{34EB5536-89E5-4407-B507-FC65F0C8C821}" type="presOf" srcId="{5E53A2B1-B854-4BE1-A136-9D32DAEBB5BF}" destId="{9466F700-5366-4840-99C4-FB336649F390}" srcOrd="0" destOrd="0" presId="urn:microsoft.com/office/officeart/2005/8/layout/hierarchy1"/>
    <dgm:cxn modelId="{8F731034-97ED-4C4B-97C9-2E87C448C4AC}" srcId="{0CC03013-90AB-4523-B982-63110E9A9BD6}" destId="{2A8F5BBD-D487-4DFC-884F-6F5CC86FB9E2}" srcOrd="0" destOrd="0" parTransId="{AC4C7C10-41D6-41F8-ADBE-C57160620001}" sibTransId="{B55F5E3E-5ECD-4471-9457-A7B063719B72}"/>
    <dgm:cxn modelId="{D9740167-FC1E-4165-B563-EB4FE6D1EAE1}" type="presOf" srcId="{E36FE230-CA74-42CE-8846-252C49557EC3}" destId="{8F95397C-4AE6-4199-99E0-D2E4E2845F3A}" srcOrd="0" destOrd="0" presId="urn:microsoft.com/office/officeart/2005/8/layout/hierarchy1"/>
    <dgm:cxn modelId="{944D5270-4398-4102-B4A9-109CBA881B0C}" srcId="{2A8F5BBD-D487-4DFC-884F-6F5CC86FB9E2}" destId="{57B78198-688E-4427-9B5A-43CDA8C87092}" srcOrd="1" destOrd="0" parTransId="{4B075D1B-08D5-4475-AFF5-03C4E82720B4}" sibTransId="{5BBAF7B4-4124-4CC7-B0F9-AE936AD5CC05}"/>
    <dgm:cxn modelId="{B008AD14-5437-442C-921B-7FF6E160183C}" type="presOf" srcId="{57B78198-688E-4427-9B5A-43CDA8C87092}" destId="{E73ADAB4-9838-4F78-9896-AA21565CE7F2}" srcOrd="0" destOrd="0" presId="urn:microsoft.com/office/officeart/2005/8/layout/hierarchy1"/>
    <dgm:cxn modelId="{7A01247B-775C-4A4C-81C4-CFB49E7607D0}" srcId="{2A8F5BBD-D487-4DFC-884F-6F5CC86FB9E2}" destId="{21A3F1F2-1F96-4890-B3CB-A0D5F9DA364B}" srcOrd="4" destOrd="0" parTransId="{E36FE230-CA74-42CE-8846-252C49557EC3}" sibTransId="{09413A8A-6372-4C86-B30C-17D5B714F22F}"/>
    <dgm:cxn modelId="{F4F03C0C-E5B8-4D30-A703-E85EFD74DADD}" srcId="{0CC03013-90AB-4523-B982-63110E9A9BD6}" destId="{35C18889-4240-4EC1-8BE9-95C69EB0D3C9}" srcOrd="2" destOrd="0" parTransId="{F285B950-436E-4375-9C76-EF2E890D5A48}" sibTransId="{8CB30ACB-2460-487D-937E-0382938FB3FF}"/>
    <dgm:cxn modelId="{B384B1C0-C1EE-4F20-A4F1-77C008ABD961}" type="presOf" srcId="{0CC03013-90AB-4523-B982-63110E9A9BD6}" destId="{C154458F-9427-4541-B9E2-298C3A62E6D3}" srcOrd="0" destOrd="0" presId="urn:microsoft.com/office/officeart/2005/8/layout/hierarchy1"/>
    <dgm:cxn modelId="{39406C09-1D12-4A84-B6C9-451DDD26C6C3}" type="presOf" srcId="{A76FAB6A-604C-48CE-9453-66FCAB9279A3}" destId="{02156404-5B00-4693-9403-391FF94BB3D9}" srcOrd="0" destOrd="0" presId="urn:microsoft.com/office/officeart/2005/8/layout/hierarchy1"/>
    <dgm:cxn modelId="{AE003074-21FA-49B8-A04F-361E75FDA30A}" type="presOf" srcId="{2743B63E-83F7-4A3C-928B-C565D0DE71FD}" destId="{337AD31D-B3A3-4E90-BDD3-F258366BD839}" srcOrd="0" destOrd="0" presId="urn:microsoft.com/office/officeart/2005/8/layout/hierarchy1"/>
    <dgm:cxn modelId="{C2709083-E9F5-4531-82E4-8BA9448F9963}" type="presOf" srcId="{F285B950-436E-4375-9C76-EF2E890D5A48}" destId="{D02076B1-EA98-4CF9-B6AA-F92B3EC865ED}" srcOrd="0" destOrd="0" presId="urn:microsoft.com/office/officeart/2005/8/layout/hierarchy1"/>
    <dgm:cxn modelId="{D34036F5-56F6-4352-8D65-C4F8089FE175}" srcId="{407C7DF5-0A4D-4021-AAEA-6B272E11DCFD}" destId="{0CC03013-90AB-4523-B982-63110E9A9BD6}" srcOrd="0" destOrd="0" parTransId="{B03685C3-2564-45FD-8F9F-C185A172C69C}" sibTransId="{5E322FB5-4F5A-4B59-8828-C37A8B739308}"/>
    <dgm:cxn modelId="{8C0ADA84-6236-46B2-90F3-7229BE8498FA}" srcId="{0CC03013-90AB-4523-B982-63110E9A9BD6}" destId="{9834DE9F-E8C1-4B9F-88F4-78329C506B90}" srcOrd="1" destOrd="0" parTransId="{B6ED3370-BC47-4E2C-88DD-45FBE4471A92}" sibTransId="{13AB4A70-BF68-41D3-AE6C-3B36C2B4A84A}"/>
    <dgm:cxn modelId="{D0C415E1-AE12-471F-8E01-9EFAACCF3838}" type="presOf" srcId="{8374DC72-D269-4E67-ACE5-9FF1F37ADCAD}" destId="{1E3BF838-ECF4-43A0-A746-0489133651AE}" srcOrd="0" destOrd="0" presId="urn:microsoft.com/office/officeart/2005/8/layout/hierarchy1"/>
    <dgm:cxn modelId="{20234DEC-F85D-4299-BF6B-02C2427469C8}" srcId="{2A8F5BBD-D487-4DFC-884F-6F5CC86FB9E2}" destId="{8374DC72-D269-4E67-ACE5-9FF1F37ADCAD}" srcOrd="0" destOrd="0" parTransId="{A76FAB6A-604C-48CE-9453-66FCAB9279A3}" sibTransId="{67ECB7A4-1F97-4F83-B5B4-EDB624572758}"/>
    <dgm:cxn modelId="{28687A51-820C-494D-BFD1-139889B37B89}" type="presOf" srcId="{47170C91-2DEA-47E7-93A4-7D7D26B039B3}" destId="{EC3E34A6-7A71-4BE2-8962-E63A280654F0}" srcOrd="0" destOrd="0" presId="urn:microsoft.com/office/officeart/2005/8/layout/hierarchy1"/>
    <dgm:cxn modelId="{9517BFDD-841D-495D-9999-9FB301E00A47}" type="presOf" srcId="{1856FD29-2866-439A-A8C9-101B56D4666B}" destId="{FBEFF900-D444-4D57-9BC8-EF215151FB50}" srcOrd="0" destOrd="0" presId="urn:microsoft.com/office/officeart/2005/8/layout/hierarchy1"/>
    <dgm:cxn modelId="{F4C124E8-6EE7-489A-88E5-328B40564250}" srcId="{2A8F5BBD-D487-4DFC-884F-6F5CC86FB9E2}" destId="{2743B63E-83F7-4A3C-928B-C565D0DE71FD}" srcOrd="2" destOrd="0" parTransId="{1856FD29-2866-439A-A8C9-101B56D4666B}" sibTransId="{F3117370-2343-4015-A808-02615A4A8C82}"/>
    <dgm:cxn modelId="{2731FE8E-09CD-4F65-B306-7CE038EF107E}" type="presOf" srcId="{AC4C7C10-41D6-41F8-ADBE-C57160620001}" destId="{99A6467E-169F-4907-BBE4-9512D27F0825}" srcOrd="0" destOrd="0" presId="urn:microsoft.com/office/officeart/2005/8/layout/hierarchy1"/>
    <dgm:cxn modelId="{6F4EF9E5-B349-4CF6-8FAE-F20C895BA125}" type="presOf" srcId="{F8DB4ED7-159D-4F4F-A36F-5A08AE1EBC1C}" destId="{17C4BA22-E92D-4E26-9586-0455CE86059F}" srcOrd="0" destOrd="0" presId="urn:microsoft.com/office/officeart/2005/8/layout/hierarchy1"/>
    <dgm:cxn modelId="{0E7DCBB0-7177-4BB8-972F-3F80627BE20F}" type="presOf" srcId="{4B075D1B-08D5-4475-AFF5-03C4E82720B4}" destId="{914CE350-FB08-4D71-A62C-0FFF229257E4}" srcOrd="0" destOrd="0" presId="urn:microsoft.com/office/officeart/2005/8/layout/hierarchy1"/>
    <dgm:cxn modelId="{1E0EFE2A-5B0A-48D8-BB68-AF08FAFB3A1B}" srcId="{8374DC72-D269-4E67-ACE5-9FF1F37ADCAD}" destId="{F8DB4ED7-159D-4F4F-A36F-5A08AE1EBC1C}" srcOrd="0" destOrd="0" parTransId="{5E53A2B1-B854-4BE1-A136-9D32DAEBB5BF}" sibTransId="{93EF51E9-D92B-425E-9366-F41D935EBDDB}"/>
    <dgm:cxn modelId="{39E6D6EA-8825-4AC1-9CE2-292CD66FE763}" type="presOf" srcId="{407C7DF5-0A4D-4021-AAEA-6B272E11DCFD}" destId="{E8D97350-4BA0-4200-B9C0-5B31ECFD6B96}" srcOrd="0" destOrd="0" presId="urn:microsoft.com/office/officeart/2005/8/layout/hierarchy1"/>
    <dgm:cxn modelId="{74EE2515-7613-498B-9658-59A094D7E394}" type="presParOf" srcId="{E8D97350-4BA0-4200-B9C0-5B31ECFD6B96}" destId="{3C5CE4F2-7347-4F29-BF1D-FD1504A46B27}" srcOrd="0" destOrd="0" presId="urn:microsoft.com/office/officeart/2005/8/layout/hierarchy1"/>
    <dgm:cxn modelId="{A6C40142-7E47-45EE-9552-9B248474EFDB}" type="presParOf" srcId="{3C5CE4F2-7347-4F29-BF1D-FD1504A46B27}" destId="{BF9C73CB-8AFF-42F5-A390-DF43529F41FB}" srcOrd="0" destOrd="0" presId="urn:microsoft.com/office/officeart/2005/8/layout/hierarchy1"/>
    <dgm:cxn modelId="{183652AA-36AA-49E0-860A-9AB381E9165F}" type="presParOf" srcId="{BF9C73CB-8AFF-42F5-A390-DF43529F41FB}" destId="{9E7210E0-3282-4CE8-8E1C-F23BC37D72E2}" srcOrd="0" destOrd="0" presId="urn:microsoft.com/office/officeart/2005/8/layout/hierarchy1"/>
    <dgm:cxn modelId="{1791DB57-617C-4B9C-AEE2-ED6168594ED0}" type="presParOf" srcId="{BF9C73CB-8AFF-42F5-A390-DF43529F41FB}" destId="{C154458F-9427-4541-B9E2-298C3A62E6D3}" srcOrd="1" destOrd="0" presId="urn:microsoft.com/office/officeart/2005/8/layout/hierarchy1"/>
    <dgm:cxn modelId="{2BFE2333-EAA0-4427-A2B8-847928B93C91}" type="presParOf" srcId="{3C5CE4F2-7347-4F29-BF1D-FD1504A46B27}" destId="{9BB66692-55FC-472C-A689-1E043C41DEE0}" srcOrd="1" destOrd="0" presId="urn:microsoft.com/office/officeart/2005/8/layout/hierarchy1"/>
    <dgm:cxn modelId="{CEB1EA81-A5A8-4C1E-B682-E0A59CE62EAB}" type="presParOf" srcId="{9BB66692-55FC-472C-A689-1E043C41DEE0}" destId="{99A6467E-169F-4907-BBE4-9512D27F0825}" srcOrd="0" destOrd="0" presId="urn:microsoft.com/office/officeart/2005/8/layout/hierarchy1"/>
    <dgm:cxn modelId="{06B0FFE6-A162-443A-A249-0EA526B2F209}" type="presParOf" srcId="{9BB66692-55FC-472C-A689-1E043C41DEE0}" destId="{A7F15D0F-908A-43F3-B06D-123A456BFBD7}" srcOrd="1" destOrd="0" presId="urn:microsoft.com/office/officeart/2005/8/layout/hierarchy1"/>
    <dgm:cxn modelId="{869EB3E4-4714-4E8D-B6B3-E4A22730BFA5}" type="presParOf" srcId="{A7F15D0F-908A-43F3-B06D-123A456BFBD7}" destId="{32AA6D37-C98D-40E6-A6CC-0D93DCCFD168}" srcOrd="0" destOrd="0" presId="urn:microsoft.com/office/officeart/2005/8/layout/hierarchy1"/>
    <dgm:cxn modelId="{2BF2CAAB-1C3E-401E-86F5-8F63F9897BBB}" type="presParOf" srcId="{32AA6D37-C98D-40E6-A6CC-0D93DCCFD168}" destId="{66714048-3861-4FEA-8E04-02F7819031C6}" srcOrd="0" destOrd="0" presId="urn:microsoft.com/office/officeart/2005/8/layout/hierarchy1"/>
    <dgm:cxn modelId="{B04A947A-C087-4E04-B3D7-ED982FCCE9DE}" type="presParOf" srcId="{32AA6D37-C98D-40E6-A6CC-0D93DCCFD168}" destId="{F3660DA0-7342-4235-AFC5-D500F762BE73}" srcOrd="1" destOrd="0" presId="urn:microsoft.com/office/officeart/2005/8/layout/hierarchy1"/>
    <dgm:cxn modelId="{CCA74E54-5A98-4F22-80EA-776CA2331B27}" type="presParOf" srcId="{A7F15D0F-908A-43F3-B06D-123A456BFBD7}" destId="{AD7DA01A-70D5-4842-9378-A3116C47EC7B}" srcOrd="1" destOrd="0" presId="urn:microsoft.com/office/officeart/2005/8/layout/hierarchy1"/>
    <dgm:cxn modelId="{CF0FF881-B517-46E6-9526-A45BA8CD73FA}" type="presParOf" srcId="{AD7DA01A-70D5-4842-9378-A3116C47EC7B}" destId="{02156404-5B00-4693-9403-391FF94BB3D9}" srcOrd="0" destOrd="0" presId="urn:microsoft.com/office/officeart/2005/8/layout/hierarchy1"/>
    <dgm:cxn modelId="{D8062D7C-7EED-44D1-B6BE-23FC97E30EEB}" type="presParOf" srcId="{AD7DA01A-70D5-4842-9378-A3116C47EC7B}" destId="{C2CEB1C8-ABC5-4682-8FE8-D7163F1DB2DC}" srcOrd="1" destOrd="0" presId="urn:microsoft.com/office/officeart/2005/8/layout/hierarchy1"/>
    <dgm:cxn modelId="{7A6AB9EB-6460-44F7-BAEA-FEC17F394A52}" type="presParOf" srcId="{C2CEB1C8-ABC5-4682-8FE8-D7163F1DB2DC}" destId="{D0FA2918-AA2E-4E75-BBE2-5CB5A8E06413}" srcOrd="0" destOrd="0" presId="urn:microsoft.com/office/officeart/2005/8/layout/hierarchy1"/>
    <dgm:cxn modelId="{C1355985-08BB-44C9-B71D-4E9C27D89346}" type="presParOf" srcId="{D0FA2918-AA2E-4E75-BBE2-5CB5A8E06413}" destId="{F5A6AD4A-0AB6-4BAD-9510-0A7AC420698D}" srcOrd="0" destOrd="0" presId="urn:microsoft.com/office/officeart/2005/8/layout/hierarchy1"/>
    <dgm:cxn modelId="{AB36223F-1554-414D-BB9D-E7576EF24852}" type="presParOf" srcId="{D0FA2918-AA2E-4E75-BBE2-5CB5A8E06413}" destId="{1E3BF838-ECF4-43A0-A746-0489133651AE}" srcOrd="1" destOrd="0" presId="urn:microsoft.com/office/officeart/2005/8/layout/hierarchy1"/>
    <dgm:cxn modelId="{FB8D07BE-E7EC-42C2-9B09-83F3C6106BA5}" type="presParOf" srcId="{C2CEB1C8-ABC5-4682-8FE8-D7163F1DB2DC}" destId="{9E61D749-FFF6-46DB-BF91-3194455B469B}" srcOrd="1" destOrd="0" presId="urn:microsoft.com/office/officeart/2005/8/layout/hierarchy1"/>
    <dgm:cxn modelId="{A47EE62B-417C-4496-9AA8-B33C08A61BBB}" type="presParOf" srcId="{9E61D749-FFF6-46DB-BF91-3194455B469B}" destId="{9466F700-5366-4840-99C4-FB336649F390}" srcOrd="0" destOrd="0" presId="urn:microsoft.com/office/officeart/2005/8/layout/hierarchy1"/>
    <dgm:cxn modelId="{BC9201E7-03F7-46AF-9398-1BCB630D3567}" type="presParOf" srcId="{9E61D749-FFF6-46DB-BF91-3194455B469B}" destId="{B61EEC56-2632-44ED-9B67-539928AA8483}" srcOrd="1" destOrd="0" presId="urn:microsoft.com/office/officeart/2005/8/layout/hierarchy1"/>
    <dgm:cxn modelId="{9337220F-D49E-48D9-AB36-291096232BFD}" type="presParOf" srcId="{B61EEC56-2632-44ED-9B67-539928AA8483}" destId="{BCFCC326-7824-40BF-BF4F-58B5ACC78146}" srcOrd="0" destOrd="0" presId="urn:microsoft.com/office/officeart/2005/8/layout/hierarchy1"/>
    <dgm:cxn modelId="{597AA7B0-B50D-4456-B66C-D10EC97BF5BC}" type="presParOf" srcId="{BCFCC326-7824-40BF-BF4F-58B5ACC78146}" destId="{F47AF4F9-EC4B-4367-9ACF-2135A27ECAB8}" srcOrd="0" destOrd="0" presId="urn:microsoft.com/office/officeart/2005/8/layout/hierarchy1"/>
    <dgm:cxn modelId="{248516AF-87BE-45B8-B433-BB406FC00A1C}" type="presParOf" srcId="{BCFCC326-7824-40BF-BF4F-58B5ACC78146}" destId="{17C4BA22-E92D-4E26-9586-0455CE86059F}" srcOrd="1" destOrd="0" presId="urn:microsoft.com/office/officeart/2005/8/layout/hierarchy1"/>
    <dgm:cxn modelId="{60309A6C-72AD-4F4D-8601-0CE1D56A1035}" type="presParOf" srcId="{B61EEC56-2632-44ED-9B67-539928AA8483}" destId="{61DE6188-49B2-4E47-869D-9D557AF159AA}" srcOrd="1" destOrd="0" presId="urn:microsoft.com/office/officeart/2005/8/layout/hierarchy1"/>
    <dgm:cxn modelId="{639B9062-E074-4503-BB8A-FC9BA0E89198}" type="presParOf" srcId="{AD7DA01A-70D5-4842-9378-A3116C47EC7B}" destId="{914CE350-FB08-4D71-A62C-0FFF229257E4}" srcOrd="2" destOrd="0" presId="urn:microsoft.com/office/officeart/2005/8/layout/hierarchy1"/>
    <dgm:cxn modelId="{C75B2217-1BE6-4E6C-8F18-90AA91755076}" type="presParOf" srcId="{AD7DA01A-70D5-4842-9378-A3116C47EC7B}" destId="{3888545A-391B-42CE-9B08-7F9517B826F4}" srcOrd="3" destOrd="0" presId="urn:microsoft.com/office/officeart/2005/8/layout/hierarchy1"/>
    <dgm:cxn modelId="{49EFB631-3D40-4A02-A7F6-7043CAD4D019}" type="presParOf" srcId="{3888545A-391B-42CE-9B08-7F9517B826F4}" destId="{3118BA31-3CB5-44D4-AB06-CF2981B7FDBA}" srcOrd="0" destOrd="0" presId="urn:microsoft.com/office/officeart/2005/8/layout/hierarchy1"/>
    <dgm:cxn modelId="{20A8E5CE-E8C0-4F04-8765-172B887E7B10}" type="presParOf" srcId="{3118BA31-3CB5-44D4-AB06-CF2981B7FDBA}" destId="{49DACEE0-B755-432A-9E62-622E28E777D2}" srcOrd="0" destOrd="0" presId="urn:microsoft.com/office/officeart/2005/8/layout/hierarchy1"/>
    <dgm:cxn modelId="{1C71921F-1E22-478D-9EF3-B7758CBD1559}" type="presParOf" srcId="{3118BA31-3CB5-44D4-AB06-CF2981B7FDBA}" destId="{E73ADAB4-9838-4F78-9896-AA21565CE7F2}" srcOrd="1" destOrd="0" presId="urn:microsoft.com/office/officeart/2005/8/layout/hierarchy1"/>
    <dgm:cxn modelId="{903BA93C-7F23-4F1A-8B71-3F20D0ED0A90}" type="presParOf" srcId="{3888545A-391B-42CE-9B08-7F9517B826F4}" destId="{AEC80DE9-A3C2-4F85-8333-864A42A3AA13}" srcOrd="1" destOrd="0" presId="urn:microsoft.com/office/officeart/2005/8/layout/hierarchy1"/>
    <dgm:cxn modelId="{018A9D77-C4CD-42B1-9F27-4C346550F347}" type="presParOf" srcId="{AD7DA01A-70D5-4842-9378-A3116C47EC7B}" destId="{FBEFF900-D444-4D57-9BC8-EF215151FB50}" srcOrd="4" destOrd="0" presId="urn:microsoft.com/office/officeart/2005/8/layout/hierarchy1"/>
    <dgm:cxn modelId="{382E61D6-D772-40C0-BA35-B850D2654998}" type="presParOf" srcId="{AD7DA01A-70D5-4842-9378-A3116C47EC7B}" destId="{6231A0D2-265E-4248-8C92-391F9C500A38}" srcOrd="5" destOrd="0" presId="urn:microsoft.com/office/officeart/2005/8/layout/hierarchy1"/>
    <dgm:cxn modelId="{CDE1DD05-6AC4-4BD9-9FB5-0A985FE2DC53}" type="presParOf" srcId="{6231A0D2-265E-4248-8C92-391F9C500A38}" destId="{9A2511D5-6B31-422B-8CDC-B8989F879DAD}" srcOrd="0" destOrd="0" presId="urn:microsoft.com/office/officeart/2005/8/layout/hierarchy1"/>
    <dgm:cxn modelId="{F27C445E-E61F-49F8-9259-E79288314DA8}" type="presParOf" srcId="{9A2511D5-6B31-422B-8CDC-B8989F879DAD}" destId="{54E6139A-B03D-447C-A29D-72252620024E}" srcOrd="0" destOrd="0" presId="urn:microsoft.com/office/officeart/2005/8/layout/hierarchy1"/>
    <dgm:cxn modelId="{36B829FD-89A3-4714-AFC7-6E545B41A85B}" type="presParOf" srcId="{9A2511D5-6B31-422B-8CDC-B8989F879DAD}" destId="{337AD31D-B3A3-4E90-BDD3-F258366BD839}" srcOrd="1" destOrd="0" presId="urn:microsoft.com/office/officeart/2005/8/layout/hierarchy1"/>
    <dgm:cxn modelId="{2A48C0AB-CE79-4089-9478-D4EB6079FAFE}" type="presParOf" srcId="{6231A0D2-265E-4248-8C92-391F9C500A38}" destId="{193DB581-E40A-4A28-8441-E4B78CFCD9A0}" srcOrd="1" destOrd="0" presId="urn:microsoft.com/office/officeart/2005/8/layout/hierarchy1"/>
    <dgm:cxn modelId="{4FFA8A14-69EF-4D5C-BBC2-1EA19022C762}" type="presParOf" srcId="{AD7DA01A-70D5-4842-9378-A3116C47EC7B}" destId="{EC3E34A6-7A71-4BE2-8962-E63A280654F0}" srcOrd="6" destOrd="0" presId="urn:microsoft.com/office/officeart/2005/8/layout/hierarchy1"/>
    <dgm:cxn modelId="{3ADC5B2E-E0EE-4C39-87C5-9EBE2D4FA849}" type="presParOf" srcId="{AD7DA01A-70D5-4842-9378-A3116C47EC7B}" destId="{2F9F05B6-37BF-4057-90ED-C48F86C808A5}" srcOrd="7" destOrd="0" presId="urn:microsoft.com/office/officeart/2005/8/layout/hierarchy1"/>
    <dgm:cxn modelId="{B5EA01E7-D56D-4788-91BD-D2E13C0E5D84}" type="presParOf" srcId="{2F9F05B6-37BF-4057-90ED-C48F86C808A5}" destId="{3482DA62-78D3-4CF7-8C3C-9E06CD8C9602}" srcOrd="0" destOrd="0" presId="urn:microsoft.com/office/officeart/2005/8/layout/hierarchy1"/>
    <dgm:cxn modelId="{C0465187-24F1-4774-9C43-CBA1EF97359E}" type="presParOf" srcId="{3482DA62-78D3-4CF7-8C3C-9E06CD8C9602}" destId="{206D391B-9E61-4C41-A3D3-E2CB3AF1FB95}" srcOrd="0" destOrd="0" presId="urn:microsoft.com/office/officeart/2005/8/layout/hierarchy1"/>
    <dgm:cxn modelId="{F6C5B2D7-C05B-418C-85C7-5B2666A7A09F}" type="presParOf" srcId="{3482DA62-78D3-4CF7-8C3C-9E06CD8C9602}" destId="{92DB15D3-2EC3-4CB2-8CA7-0A8C903EB4C2}" srcOrd="1" destOrd="0" presId="urn:microsoft.com/office/officeart/2005/8/layout/hierarchy1"/>
    <dgm:cxn modelId="{5F36456E-72B4-4B54-B28E-FA97DE67F649}" type="presParOf" srcId="{2F9F05B6-37BF-4057-90ED-C48F86C808A5}" destId="{9BE8266F-64BA-410C-8482-F12DF5C61587}" srcOrd="1" destOrd="0" presId="urn:microsoft.com/office/officeart/2005/8/layout/hierarchy1"/>
    <dgm:cxn modelId="{655ADB41-43B7-424D-8C89-A2D52144DA82}" type="presParOf" srcId="{AD7DA01A-70D5-4842-9378-A3116C47EC7B}" destId="{8F95397C-4AE6-4199-99E0-D2E4E2845F3A}" srcOrd="8" destOrd="0" presId="urn:microsoft.com/office/officeart/2005/8/layout/hierarchy1"/>
    <dgm:cxn modelId="{C27F805E-6624-4657-BE06-C7848459FE6A}" type="presParOf" srcId="{AD7DA01A-70D5-4842-9378-A3116C47EC7B}" destId="{9CADE4FA-F432-43CB-A7AA-E97B6B6B5F95}" srcOrd="9" destOrd="0" presId="urn:microsoft.com/office/officeart/2005/8/layout/hierarchy1"/>
    <dgm:cxn modelId="{AB0BFD6B-1984-43C8-8136-24F963915810}" type="presParOf" srcId="{9CADE4FA-F432-43CB-A7AA-E97B6B6B5F95}" destId="{401D66B4-A67B-4DBA-B609-A14794F0269B}" srcOrd="0" destOrd="0" presId="urn:microsoft.com/office/officeart/2005/8/layout/hierarchy1"/>
    <dgm:cxn modelId="{4DBEFB02-7835-455F-B3CE-BF305A0505CB}" type="presParOf" srcId="{401D66B4-A67B-4DBA-B609-A14794F0269B}" destId="{9E112D9D-4677-4437-B509-F3E5E2EF18D1}" srcOrd="0" destOrd="0" presId="urn:microsoft.com/office/officeart/2005/8/layout/hierarchy1"/>
    <dgm:cxn modelId="{225B1BBE-F6EE-4082-B35A-F545315CD29E}" type="presParOf" srcId="{401D66B4-A67B-4DBA-B609-A14794F0269B}" destId="{FE4106A8-FA7E-42D9-BF6A-9985F171FC3D}" srcOrd="1" destOrd="0" presId="urn:microsoft.com/office/officeart/2005/8/layout/hierarchy1"/>
    <dgm:cxn modelId="{8C37F137-D58A-4918-ADA8-AD607493FE54}" type="presParOf" srcId="{9CADE4FA-F432-43CB-A7AA-E97B6B6B5F95}" destId="{67D48728-1284-44C5-B2A8-DD1E0FFD823F}" srcOrd="1" destOrd="0" presId="urn:microsoft.com/office/officeart/2005/8/layout/hierarchy1"/>
    <dgm:cxn modelId="{77C89241-2C14-4FD7-9692-AC55058BEBA9}" type="presParOf" srcId="{9BB66692-55FC-472C-A689-1E043C41DEE0}" destId="{2650D099-44D3-4052-BEF8-8C4119F2516A}" srcOrd="2" destOrd="0" presId="urn:microsoft.com/office/officeart/2005/8/layout/hierarchy1"/>
    <dgm:cxn modelId="{07742D3A-A362-4BAF-9A97-2D1E6E54D4A4}" type="presParOf" srcId="{9BB66692-55FC-472C-A689-1E043C41DEE0}" destId="{A29A83BB-78B7-45C7-ADCC-786B9D812D39}" srcOrd="3" destOrd="0" presId="urn:microsoft.com/office/officeart/2005/8/layout/hierarchy1"/>
    <dgm:cxn modelId="{56F4D0F0-4A2F-4C0E-ACEE-A77D38D42F19}" type="presParOf" srcId="{A29A83BB-78B7-45C7-ADCC-786B9D812D39}" destId="{B6DBA6E4-DA2E-4795-9E13-1E784C2D3C71}" srcOrd="0" destOrd="0" presId="urn:microsoft.com/office/officeart/2005/8/layout/hierarchy1"/>
    <dgm:cxn modelId="{B35E3C4F-D36F-4930-9221-F84075679012}" type="presParOf" srcId="{B6DBA6E4-DA2E-4795-9E13-1E784C2D3C71}" destId="{33311B71-52ED-4D05-9F53-B5C6DA4CB84E}" srcOrd="0" destOrd="0" presId="urn:microsoft.com/office/officeart/2005/8/layout/hierarchy1"/>
    <dgm:cxn modelId="{421BB1A4-DE58-4656-8609-218BF3896EBD}" type="presParOf" srcId="{B6DBA6E4-DA2E-4795-9E13-1E784C2D3C71}" destId="{60264C57-9521-40A0-9FB9-CEF521058138}" srcOrd="1" destOrd="0" presId="urn:microsoft.com/office/officeart/2005/8/layout/hierarchy1"/>
    <dgm:cxn modelId="{2595576C-1E93-404C-816D-1FE23DCEF894}" type="presParOf" srcId="{A29A83BB-78B7-45C7-ADCC-786B9D812D39}" destId="{CCF62756-6BB9-4D89-A343-DA0DFB6D1A19}" srcOrd="1" destOrd="0" presId="urn:microsoft.com/office/officeart/2005/8/layout/hierarchy1"/>
    <dgm:cxn modelId="{54168447-DE9E-4107-B15F-468AD55CF2DA}" type="presParOf" srcId="{9BB66692-55FC-472C-A689-1E043C41DEE0}" destId="{D02076B1-EA98-4CF9-B6AA-F92B3EC865ED}" srcOrd="4" destOrd="0" presId="urn:microsoft.com/office/officeart/2005/8/layout/hierarchy1"/>
    <dgm:cxn modelId="{921C3A31-DD64-4547-8C0C-8CA94F3D0DB7}" type="presParOf" srcId="{9BB66692-55FC-472C-A689-1E043C41DEE0}" destId="{ACCBB242-0E8E-4D3A-8484-14E40360496A}" srcOrd="5" destOrd="0" presId="urn:microsoft.com/office/officeart/2005/8/layout/hierarchy1"/>
    <dgm:cxn modelId="{204BD33C-B7EE-4610-9AFA-8E8B123EE998}" type="presParOf" srcId="{ACCBB242-0E8E-4D3A-8484-14E40360496A}" destId="{70469F1A-2120-4718-9F91-A6CCC4E63245}" srcOrd="0" destOrd="0" presId="urn:microsoft.com/office/officeart/2005/8/layout/hierarchy1"/>
    <dgm:cxn modelId="{6487A245-6F67-44F7-A172-587A14F39880}" type="presParOf" srcId="{70469F1A-2120-4718-9F91-A6CCC4E63245}" destId="{689B5A0F-82C7-46EF-AABB-A063ED08C2F5}" srcOrd="0" destOrd="0" presId="urn:microsoft.com/office/officeart/2005/8/layout/hierarchy1"/>
    <dgm:cxn modelId="{79C26397-85D1-4B9C-89DF-9B50D8A055FB}" type="presParOf" srcId="{70469F1A-2120-4718-9F91-A6CCC4E63245}" destId="{52E7EABC-751A-4B5D-90C4-FE7F86336F5C}" srcOrd="1" destOrd="0" presId="urn:microsoft.com/office/officeart/2005/8/layout/hierarchy1"/>
    <dgm:cxn modelId="{08BAA275-CF5D-43FC-B79B-C7D9202EF116}" type="presParOf" srcId="{ACCBB242-0E8E-4D3A-8484-14E40360496A}" destId="{E31AF892-B420-4ED4-AB88-57F6A8161869}"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480935-EE5B-4B4F-AC07-7F0E4A346420}" type="doc">
      <dgm:prSet loTypeId="urn:microsoft.com/office/officeart/2005/8/layout/vList3" loCatId="list" qsTypeId="urn:microsoft.com/office/officeart/2005/8/quickstyle/simple3" qsCatId="simple" csTypeId="urn:microsoft.com/office/officeart/2005/8/colors/accent2_3" csCatId="accent2" phldr="1"/>
      <dgm:spPr/>
      <dgm:t>
        <a:bodyPr/>
        <a:lstStyle/>
        <a:p>
          <a:endParaRPr lang="es-ES"/>
        </a:p>
      </dgm:t>
    </dgm:pt>
    <dgm:pt modelId="{513213CA-ED32-4640-8023-B33B1677E7DA}">
      <dgm:prSet custT="1"/>
      <dgm:spPr/>
      <dgm:t>
        <a:bodyPr/>
        <a:lstStyle/>
        <a:p>
          <a:pPr rtl="0"/>
          <a:r>
            <a:rPr lang="es-ES" sz="2000" b="1" u="sng" dirty="0" smtClean="0">
              <a:solidFill>
                <a:schemeClr val="accent6">
                  <a:lumMod val="75000"/>
                </a:schemeClr>
              </a:solidFill>
              <a:latin typeface="Berlin Sans FB Demi" pitchFamily="34" charset="0"/>
            </a:rPr>
            <a:t>MEDIDAS DE PROTECCIÓN</a:t>
          </a:r>
          <a:endParaRPr lang="es-ES" sz="2000" dirty="0">
            <a:solidFill>
              <a:schemeClr val="accent6">
                <a:lumMod val="75000"/>
              </a:schemeClr>
            </a:solidFill>
            <a:latin typeface="Berlin Sans FB Demi" pitchFamily="34" charset="0"/>
          </a:endParaRPr>
        </a:p>
      </dgm:t>
    </dgm:pt>
    <dgm:pt modelId="{787C4439-8626-4A4B-991C-BCB4B5A61333}" type="parTrans" cxnId="{12CF1BE2-1CAD-4D25-A6F7-3E4419B530AA}">
      <dgm:prSet/>
      <dgm:spPr/>
      <dgm:t>
        <a:bodyPr/>
        <a:lstStyle/>
        <a:p>
          <a:endParaRPr lang="es-ES"/>
        </a:p>
      </dgm:t>
    </dgm:pt>
    <dgm:pt modelId="{CDB6A059-E10F-403B-AD78-813BD3913348}" type="sibTrans" cxnId="{12CF1BE2-1CAD-4D25-A6F7-3E4419B530AA}">
      <dgm:prSet/>
      <dgm:spPr/>
      <dgm:t>
        <a:bodyPr/>
        <a:lstStyle/>
        <a:p>
          <a:endParaRPr lang="es-ES"/>
        </a:p>
      </dgm:t>
    </dgm:pt>
    <dgm:pt modelId="{84D99C89-432F-4E4A-9034-80AF766876BE}">
      <dgm:prSet custT="1"/>
      <dgm:spPr/>
      <dgm:t>
        <a:bodyPr/>
        <a:lstStyle/>
        <a:p>
          <a:pPr rtl="0"/>
          <a:r>
            <a:rPr lang="es-ES" sz="1800" b="1" dirty="0" smtClean="0">
              <a:latin typeface="Berlin Sans FB Demi" pitchFamily="34" charset="0"/>
            </a:rPr>
            <a:t>MEDIDAS DE PROTECCIÓN </a:t>
          </a:r>
          <a:r>
            <a:rPr lang="es-ES" sz="1800" b="1" u="sng" dirty="0" smtClean="0">
              <a:solidFill>
                <a:schemeClr val="accent6"/>
              </a:solidFill>
              <a:latin typeface="Berlin Sans FB Demi" pitchFamily="34" charset="0"/>
            </a:rPr>
            <a:t>URGENTES</a:t>
          </a:r>
          <a:r>
            <a:rPr lang="es-ES" sz="1800" b="1" dirty="0" smtClean="0">
              <a:latin typeface="Berlin Sans FB Demi" pitchFamily="34" charset="0"/>
            </a:rPr>
            <a:t> (Hay que adoptar de forma rápida para que sean eficaces)</a:t>
          </a:r>
          <a:endParaRPr lang="es-ES" sz="1800" dirty="0">
            <a:latin typeface="Berlin Sans FB Demi" pitchFamily="34" charset="0"/>
          </a:endParaRPr>
        </a:p>
      </dgm:t>
    </dgm:pt>
    <dgm:pt modelId="{02A9C5F0-7A38-4618-ADF0-51B6C815FB56}" type="parTrans" cxnId="{29538851-3E22-470F-9E62-1284EC97B6FB}">
      <dgm:prSet/>
      <dgm:spPr/>
      <dgm:t>
        <a:bodyPr/>
        <a:lstStyle/>
        <a:p>
          <a:endParaRPr lang="es-ES"/>
        </a:p>
      </dgm:t>
    </dgm:pt>
    <dgm:pt modelId="{F5D6EB4D-6CCE-4624-8927-B59CB60DA796}" type="sibTrans" cxnId="{29538851-3E22-470F-9E62-1284EC97B6FB}">
      <dgm:prSet/>
      <dgm:spPr/>
      <dgm:t>
        <a:bodyPr/>
        <a:lstStyle/>
        <a:p>
          <a:endParaRPr lang="es-ES"/>
        </a:p>
      </dgm:t>
    </dgm:pt>
    <dgm:pt modelId="{FD3417C6-317B-4EB4-928C-622E50DA51D6}">
      <dgm:prSet custT="1"/>
      <dgm:spPr/>
      <dgm:t>
        <a:bodyPr/>
        <a:lstStyle/>
        <a:p>
          <a:pPr rtl="0"/>
          <a:r>
            <a:rPr lang="es-ES" sz="1800" b="1" dirty="0" smtClean="0">
              <a:latin typeface="Berlin Sans FB Demi" pitchFamily="34" charset="0"/>
            </a:rPr>
            <a:t>MEDIDAS DE PROTECCIÓN </a:t>
          </a:r>
          <a:r>
            <a:rPr lang="es-ES" sz="1800" b="1" u="sng" dirty="0" smtClean="0">
              <a:solidFill>
                <a:schemeClr val="accent6"/>
              </a:solidFill>
              <a:latin typeface="Berlin Sans FB Demi" pitchFamily="34" charset="0"/>
            </a:rPr>
            <a:t>DE LARGA DURACIÓN</a:t>
          </a:r>
          <a:r>
            <a:rPr lang="es-ES" sz="1800" b="1" dirty="0" smtClean="0">
              <a:solidFill>
                <a:schemeClr val="accent6"/>
              </a:solidFill>
              <a:latin typeface="Berlin Sans FB Demi" pitchFamily="34" charset="0"/>
            </a:rPr>
            <a:t> </a:t>
          </a:r>
          <a:r>
            <a:rPr lang="es-ES" sz="1800" b="1" dirty="0" smtClean="0">
              <a:latin typeface="Berlin Sans FB Demi" pitchFamily="34" charset="0"/>
            </a:rPr>
            <a:t>(se van a prolongar más en el tiempo)</a:t>
          </a:r>
          <a:endParaRPr lang="es-ES" sz="1800" dirty="0">
            <a:latin typeface="Berlin Sans FB Demi" pitchFamily="34" charset="0"/>
          </a:endParaRPr>
        </a:p>
      </dgm:t>
    </dgm:pt>
    <dgm:pt modelId="{BDEAACA3-3529-4EAB-862A-582A155A96B6}" type="parTrans" cxnId="{DAB2A4A8-32C4-4B5B-B3FA-0A458A670E34}">
      <dgm:prSet/>
      <dgm:spPr/>
      <dgm:t>
        <a:bodyPr/>
        <a:lstStyle/>
        <a:p>
          <a:endParaRPr lang="es-ES"/>
        </a:p>
      </dgm:t>
    </dgm:pt>
    <dgm:pt modelId="{D989F9A8-4BE3-4FC1-9329-D07EE857326A}" type="sibTrans" cxnId="{DAB2A4A8-32C4-4B5B-B3FA-0A458A670E34}">
      <dgm:prSet/>
      <dgm:spPr/>
      <dgm:t>
        <a:bodyPr/>
        <a:lstStyle/>
        <a:p>
          <a:endParaRPr lang="es-ES"/>
        </a:p>
      </dgm:t>
    </dgm:pt>
    <dgm:pt modelId="{54042A25-283A-411E-B731-30AD5B56CD65}">
      <dgm:prSet custT="1"/>
      <dgm:spPr/>
      <dgm:t>
        <a:bodyPr/>
        <a:lstStyle/>
        <a:p>
          <a:pPr rtl="0"/>
          <a:r>
            <a:rPr lang="es-ES" sz="1800" b="1" dirty="0" smtClean="0">
              <a:latin typeface="Berlin Sans FB Demi" pitchFamily="34" charset="0"/>
            </a:rPr>
            <a:t>SU DEFINICIÓN Y ADOPCIÓN SE BASA, FUNDAMENTALMENTE, </a:t>
          </a:r>
          <a:r>
            <a:rPr lang="es-ES" sz="1800" b="1" dirty="0" smtClean="0">
              <a:solidFill>
                <a:schemeClr val="accent6"/>
              </a:solidFill>
              <a:latin typeface="Berlin Sans FB Demi" pitchFamily="34" charset="0"/>
            </a:rPr>
            <a:t>EN CRITERIOS RADIOLÓGICOS </a:t>
          </a:r>
          <a:r>
            <a:rPr lang="es-ES" sz="1800" b="1" dirty="0" smtClean="0">
              <a:latin typeface="Berlin Sans FB Demi" pitchFamily="34" charset="0"/>
            </a:rPr>
            <a:t>(Nuevo reto: factores sociales)</a:t>
          </a:r>
          <a:endParaRPr lang="es-ES" sz="1800" b="1" dirty="0">
            <a:latin typeface="Berlin Sans FB Demi" pitchFamily="34" charset="0"/>
          </a:endParaRPr>
        </a:p>
      </dgm:t>
    </dgm:pt>
    <dgm:pt modelId="{79ECD5E0-BB44-4A11-BDDB-D8A494E0A2DC}" type="parTrans" cxnId="{97BAD2B4-552B-481D-AB77-E0170BB39313}">
      <dgm:prSet/>
      <dgm:spPr/>
      <dgm:t>
        <a:bodyPr/>
        <a:lstStyle/>
        <a:p>
          <a:endParaRPr lang="es-ES"/>
        </a:p>
      </dgm:t>
    </dgm:pt>
    <dgm:pt modelId="{EA8E9172-A53B-4579-B2E4-46B575A20DC9}" type="sibTrans" cxnId="{97BAD2B4-552B-481D-AB77-E0170BB39313}">
      <dgm:prSet/>
      <dgm:spPr/>
      <dgm:t>
        <a:bodyPr/>
        <a:lstStyle/>
        <a:p>
          <a:endParaRPr lang="es-ES"/>
        </a:p>
      </dgm:t>
    </dgm:pt>
    <dgm:pt modelId="{2F9A3BE9-EFEF-4453-9038-FEB5F43F1475}" type="pres">
      <dgm:prSet presAssocID="{B0480935-EE5B-4B4F-AC07-7F0E4A346420}" presName="linearFlow" presStyleCnt="0">
        <dgm:presLayoutVars>
          <dgm:dir/>
          <dgm:resizeHandles val="exact"/>
        </dgm:presLayoutVars>
      </dgm:prSet>
      <dgm:spPr/>
      <dgm:t>
        <a:bodyPr/>
        <a:lstStyle/>
        <a:p>
          <a:endParaRPr lang="es-ES"/>
        </a:p>
      </dgm:t>
    </dgm:pt>
    <dgm:pt modelId="{EEAFE8E0-DC8A-430C-9F11-1F33B0422F46}" type="pres">
      <dgm:prSet presAssocID="{513213CA-ED32-4640-8023-B33B1677E7DA}" presName="composite" presStyleCnt="0"/>
      <dgm:spPr/>
    </dgm:pt>
    <dgm:pt modelId="{CFCCBA97-659C-4B1A-9B50-2008949E13F2}" type="pres">
      <dgm:prSet presAssocID="{513213CA-ED32-4640-8023-B33B1677E7DA}" presName="imgShp" presStyleLbl="fgImgPlace1" presStyleIdx="0" presStyleCnt="4" custScaleX="172835" custScaleY="144528"/>
      <dgm:spPr>
        <a:blipFill rotWithShape="0">
          <a:blip xmlns:r="http://schemas.openxmlformats.org/officeDocument/2006/relationships" r:embed="rId1"/>
          <a:stretch>
            <a:fillRect/>
          </a:stretch>
        </a:blipFill>
      </dgm:spPr>
      <dgm:t>
        <a:bodyPr/>
        <a:lstStyle/>
        <a:p>
          <a:endParaRPr lang="es-ES"/>
        </a:p>
      </dgm:t>
    </dgm:pt>
    <dgm:pt modelId="{0233EA79-1316-456A-99F0-C645251CB73C}" type="pres">
      <dgm:prSet presAssocID="{513213CA-ED32-4640-8023-B33B1677E7DA}" presName="txShp" presStyleLbl="node1" presStyleIdx="0" presStyleCnt="4">
        <dgm:presLayoutVars>
          <dgm:bulletEnabled val="1"/>
        </dgm:presLayoutVars>
      </dgm:prSet>
      <dgm:spPr/>
      <dgm:t>
        <a:bodyPr/>
        <a:lstStyle/>
        <a:p>
          <a:endParaRPr lang="es-ES"/>
        </a:p>
      </dgm:t>
    </dgm:pt>
    <dgm:pt modelId="{682C3E3E-6501-456E-A5A6-AD4A7B275E16}" type="pres">
      <dgm:prSet presAssocID="{CDB6A059-E10F-403B-AD78-813BD3913348}" presName="spacing" presStyleCnt="0"/>
      <dgm:spPr/>
    </dgm:pt>
    <dgm:pt modelId="{F40FB974-4F8B-4341-9E52-6D2D3152AA9B}" type="pres">
      <dgm:prSet presAssocID="{84D99C89-432F-4E4A-9034-80AF766876BE}" presName="composite" presStyleCnt="0"/>
      <dgm:spPr/>
    </dgm:pt>
    <dgm:pt modelId="{6479E94C-6D37-4BB0-A103-399CB704EBCB}" type="pres">
      <dgm:prSet presAssocID="{84D99C89-432F-4E4A-9034-80AF766876BE}" presName="imgShp" presStyleLbl="fgImgPlace1" presStyleIdx="1" presStyleCnt="4" custScaleX="171963" custScaleY="167584"/>
      <dgm:spPr>
        <a:blipFill rotWithShape="0">
          <a:blip xmlns:r="http://schemas.openxmlformats.org/officeDocument/2006/relationships" r:embed="rId2"/>
          <a:stretch>
            <a:fillRect/>
          </a:stretch>
        </a:blipFill>
      </dgm:spPr>
      <dgm:t>
        <a:bodyPr/>
        <a:lstStyle/>
        <a:p>
          <a:endParaRPr lang="es-ES"/>
        </a:p>
      </dgm:t>
    </dgm:pt>
    <dgm:pt modelId="{3E0A76C2-DD59-4020-9F9C-0B44616DC52E}" type="pres">
      <dgm:prSet presAssocID="{84D99C89-432F-4E4A-9034-80AF766876BE}" presName="txShp" presStyleLbl="node1" presStyleIdx="1" presStyleCnt="4" custScaleY="143995" custLinFactNeighborX="516" custLinFactNeighborY="-3704">
        <dgm:presLayoutVars>
          <dgm:bulletEnabled val="1"/>
        </dgm:presLayoutVars>
      </dgm:prSet>
      <dgm:spPr/>
      <dgm:t>
        <a:bodyPr/>
        <a:lstStyle/>
        <a:p>
          <a:endParaRPr lang="es-ES"/>
        </a:p>
      </dgm:t>
    </dgm:pt>
    <dgm:pt modelId="{20D3009B-DA94-4E48-8EF9-7C23EDA859D4}" type="pres">
      <dgm:prSet presAssocID="{F5D6EB4D-6CCE-4624-8927-B59CB60DA796}" presName="spacing" presStyleCnt="0"/>
      <dgm:spPr/>
    </dgm:pt>
    <dgm:pt modelId="{4EDE4ECA-2829-42B2-B435-7BB4A58CD2E1}" type="pres">
      <dgm:prSet presAssocID="{FD3417C6-317B-4EB4-928C-622E50DA51D6}" presName="composite" presStyleCnt="0"/>
      <dgm:spPr/>
    </dgm:pt>
    <dgm:pt modelId="{D4651318-E8A1-4747-8514-E713D95FBE31}" type="pres">
      <dgm:prSet presAssocID="{FD3417C6-317B-4EB4-928C-622E50DA51D6}" presName="imgShp" presStyleLbl="fgImgPlace1" presStyleIdx="2" presStyleCnt="4" custScaleX="190052" custScaleY="138253"/>
      <dgm:spPr>
        <a:blipFill rotWithShape="0">
          <a:blip xmlns:r="http://schemas.openxmlformats.org/officeDocument/2006/relationships" r:embed="rId3"/>
          <a:stretch>
            <a:fillRect/>
          </a:stretch>
        </a:blipFill>
      </dgm:spPr>
      <dgm:t>
        <a:bodyPr/>
        <a:lstStyle/>
        <a:p>
          <a:endParaRPr lang="es-ES"/>
        </a:p>
      </dgm:t>
    </dgm:pt>
    <dgm:pt modelId="{E03B5317-3603-44D7-B3FE-6B391ECC8B54}" type="pres">
      <dgm:prSet presAssocID="{FD3417C6-317B-4EB4-928C-622E50DA51D6}" presName="txShp" presStyleLbl="node1" presStyleIdx="2" presStyleCnt="4" custScaleY="120991">
        <dgm:presLayoutVars>
          <dgm:bulletEnabled val="1"/>
        </dgm:presLayoutVars>
      </dgm:prSet>
      <dgm:spPr/>
      <dgm:t>
        <a:bodyPr/>
        <a:lstStyle/>
        <a:p>
          <a:endParaRPr lang="es-ES"/>
        </a:p>
      </dgm:t>
    </dgm:pt>
    <dgm:pt modelId="{9FDE734F-0DBE-4DC9-9D5A-F32D67F7FE85}" type="pres">
      <dgm:prSet presAssocID="{D989F9A8-4BE3-4FC1-9329-D07EE857326A}" presName="spacing" presStyleCnt="0"/>
      <dgm:spPr/>
    </dgm:pt>
    <dgm:pt modelId="{3DF2F029-B597-436B-BE2B-2780302D8103}" type="pres">
      <dgm:prSet presAssocID="{54042A25-283A-411E-B731-30AD5B56CD65}" presName="composite" presStyleCnt="0"/>
      <dgm:spPr/>
    </dgm:pt>
    <dgm:pt modelId="{E9025509-7355-4293-8A57-A48E9ADAE8D6}" type="pres">
      <dgm:prSet presAssocID="{54042A25-283A-411E-B731-30AD5B56CD65}" presName="imgShp" presStyleLbl="fgImgPlace1" presStyleIdx="3" presStyleCnt="4" custScaleX="168411" custScaleY="156690"/>
      <dgm:spPr>
        <a:blipFill rotWithShape="0">
          <a:blip xmlns:r="http://schemas.openxmlformats.org/officeDocument/2006/relationships" r:embed="rId4"/>
          <a:stretch>
            <a:fillRect/>
          </a:stretch>
        </a:blipFill>
      </dgm:spPr>
      <dgm:t>
        <a:bodyPr/>
        <a:lstStyle/>
        <a:p>
          <a:endParaRPr lang="es-ES"/>
        </a:p>
      </dgm:t>
    </dgm:pt>
    <dgm:pt modelId="{C1049E36-DFA0-4556-B76A-664DAAF07F75}" type="pres">
      <dgm:prSet presAssocID="{54042A25-283A-411E-B731-30AD5B56CD65}" presName="txShp" presStyleLbl="node1" presStyleIdx="3" presStyleCnt="4" custScaleX="101213" custScaleY="115807">
        <dgm:presLayoutVars>
          <dgm:bulletEnabled val="1"/>
        </dgm:presLayoutVars>
      </dgm:prSet>
      <dgm:spPr/>
      <dgm:t>
        <a:bodyPr/>
        <a:lstStyle/>
        <a:p>
          <a:endParaRPr lang="es-ES"/>
        </a:p>
      </dgm:t>
    </dgm:pt>
  </dgm:ptLst>
  <dgm:cxnLst>
    <dgm:cxn modelId="{12CF1BE2-1CAD-4D25-A6F7-3E4419B530AA}" srcId="{B0480935-EE5B-4B4F-AC07-7F0E4A346420}" destId="{513213CA-ED32-4640-8023-B33B1677E7DA}" srcOrd="0" destOrd="0" parTransId="{787C4439-8626-4A4B-991C-BCB4B5A61333}" sibTransId="{CDB6A059-E10F-403B-AD78-813BD3913348}"/>
    <dgm:cxn modelId="{97BAD2B4-552B-481D-AB77-E0170BB39313}" srcId="{B0480935-EE5B-4B4F-AC07-7F0E4A346420}" destId="{54042A25-283A-411E-B731-30AD5B56CD65}" srcOrd="3" destOrd="0" parTransId="{79ECD5E0-BB44-4A11-BDDB-D8A494E0A2DC}" sibTransId="{EA8E9172-A53B-4579-B2E4-46B575A20DC9}"/>
    <dgm:cxn modelId="{DAB2A4A8-32C4-4B5B-B3FA-0A458A670E34}" srcId="{B0480935-EE5B-4B4F-AC07-7F0E4A346420}" destId="{FD3417C6-317B-4EB4-928C-622E50DA51D6}" srcOrd="2" destOrd="0" parTransId="{BDEAACA3-3529-4EAB-862A-582A155A96B6}" sibTransId="{D989F9A8-4BE3-4FC1-9329-D07EE857326A}"/>
    <dgm:cxn modelId="{42776F66-48FD-48DA-BB16-6D3F76F79630}" type="presOf" srcId="{B0480935-EE5B-4B4F-AC07-7F0E4A346420}" destId="{2F9A3BE9-EFEF-4453-9038-FEB5F43F1475}" srcOrd="0" destOrd="0" presId="urn:microsoft.com/office/officeart/2005/8/layout/vList3"/>
    <dgm:cxn modelId="{29538851-3E22-470F-9E62-1284EC97B6FB}" srcId="{B0480935-EE5B-4B4F-AC07-7F0E4A346420}" destId="{84D99C89-432F-4E4A-9034-80AF766876BE}" srcOrd="1" destOrd="0" parTransId="{02A9C5F0-7A38-4618-ADF0-51B6C815FB56}" sibTransId="{F5D6EB4D-6CCE-4624-8927-B59CB60DA796}"/>
    <dgm:cxn modelId="{749757C7-ED64-4565-8212-82597808320C}" type="presOf" srcId="{513213CA-ED32-4640-8023-B33B1677E7DA}" destId="{0233EA79-1316-456A-99F0-C645251CB73C}" srcOrd="0" destOrd="0" presId="urn:microsoft.com/office/officeart/2005/8/layout/vList3"/>
    <dgm:cxn modelId="{81FE4AC7-8927-456C-B1AB-F599E313DD4F}" type="presOf" srcId="{54042A25-283A-411E-B731-30AD5B56CD65}" destId="{C1049E36-DFA0-4556-B76A-664DAAF07F75}" srcOrd="0" destOrd="0" presId="urn:microsoft.com/office/officeart/2005/8/layout/vList3"/>
    <dgm:cxn modelId="{9A28963F-52B0-4307-9878-77D43FEDC1C8}" type="presOf" srcId="{FD3417C6-317B-4EB4-928C-622E50DA51D6}" destId="{E03B5317-3603-44D7-B3FE-6B391ECC8B54}" srcOrd="0" destOrd="0" presId="urn:microsoft.com/office/officeart/2005/8/layout/vList3"/>
    <dgm:cxn modelId="{4656708E-7130-46D1-B841-CDC95C066BF6}" type="presOf" srcId="{84D99C89-432F-4E4A-9034-80AF766876BE}" destId="{3E0A76C2-DD59-4020-9F9C-0B44616DC52E}" srcOrd="0" destOrd="0" presId="urn:microsoft.com/office/officeart/2005/8/layout/vList3"/>
    <dgm:cxn modelId="{BEB130B9-6060-485A-8DA5-12358F749CFA}" type="presParOf" srcId="{2F9A3BE9-EFEF-4453-9038-FEB5F43F1475}" destId="{EEAFE8E0-DC8A-430C-9F11-1F33B0422F46}" srcOrd="0" destOrd="0" presId="urn:microsoft.com/office/officeart/2005/8/layout/vList3"/>
    <dgm:cxn modelId="{4FA8B96E-DC23-4D7F-9705-B42CDCBFCE94}" type="presParOf" srcId="{EEAFE8E0-DC8A-430C-9F11-1F33B0422F46}" destId="{CFCCBA97-659C-4B1A-9B50-2008949E13F2}" srcOrd="0" destOrd="0" presId="urn:microsoft.com/office/officeart/2005/8/layout/vList3"/>
    <dgm:cxn modelId="{8ADF3EAF-EA09-4B1E-B651-44F5DA74A1C6}" type="presParOf" srcId="{EEAFE8E0-DC8A-430C-9F11-1F33B0422F46}" destId="{0233EA79-1316-456A-99F0-C645251CB73C}" srcOrd="1" destOrd="0" presId="urn:microsoft.com/office/officeart/2005/8/layout/vList3"/>
    <dgm:cxn modelId="{4001DE1A-F92C-4FF5-8DDC-CECE9EA29E3F}" type="presParOf" srcId="{2F9A3BE9-EFEF-4453-9038-FEB5F43F1475}" destId="{682C3E3E-6501-456E-A5A6-AD4A7B275E16}" srcOrd="1" destOrd="0" presId="urn:microsoft.com/office/officeart/2005/8/layout/vList3"/>
    <dgm:cxn modelId="{91116BDF-F63C-4F91-9027-31C185471A2D}" type="presParOf" srcId="{2F9A3BE9-EFEF-4453-9038-FEB5F43F1475}" destId="{F40FB974-4F8B-4341-9E52-6D2D3152AA9B}" srcOrd="2" destOrd="0" presId="urn:microsoft.com/office/officeart/2005/8/layout/vList3"/>
    <dgm:cxn modelId="{E925FE11-152D-4F23-BE6D-5FF74C42136A}" type="presParOf" srcId="{F40FB974-4F8B-4341-9E52-6D2D3152AA9B}" destId="{6479E94C-6D37-4BB0-A103-399CB704EBCB}" srcOrd="0" destOrd="0" presId="urn:microsoft.com/office/officeart/2005/8/layout/vList3"/>
    <dgm:cxn modelId="{FAB12492-EB33-4633-A9D2-E8E892DEA710}" type="presParOf" srcId="{F40FB974-4F8B-4341-9E52-6D2D3152AA9B}" destId="{3E0A76C2-DD59-4020-9F9C-0B44616DC52E}" srcOrd="1" destOrd="0" presId="urn:microsoft.com/office/officeart/2005/8/layout/vList3"/>
    <dgm:cxn modelId="{37DFA6A6-A60F-42E6-9B9D-950AF12A9CD2}" type="presParOf" srcId="{2F9A3BE9-EFEF-4453-9038-FEB5F43F1475}" destId="{20D3009B-DA94-4E48-8EF9-7C23EDA859D4}" srcOrd="3" destOrd="0" presId="urn:microsoft.com/office/officeart/2005/8/layout/vList3"/>
    <dgm:cxn modelId="{5511F81C-D4A9-4D68-98AC-2300D379399E}" type="presParOf" srcId="{2F9A3BE9-EFEF-4453-9038-FEB5F43F1475}" destId="{4EDE4ECA-2829-42B2-B435-7BB4A58CD2E1}" srcOrd="4" destOrd="0" presId="urn:microsoft.com/office/officeart/2005/8/layout/vList3"/>
    <dgm:cxn modelId="{2524C8B5-EB67-41DC-AAB7-1E971EFFD561}" type="presParOf" srcId="{4EDE4ECA-2829-42B2-B435-7BB4A58CD2E1}" destId="{D4651318-E8A1-4747-8514-E713D95FBE31}" srcOrd="0" destOrd="0" presId="urn:microsoft.com/office/officeart/2005/8/layout/vList3"/>
    <dgm:cxn modelId="{5F918598-001D-4355-96C5-FD9EB82E23E4}" type="presParOf" srcId="{4EDE4ECA-2829-42B2-B435-7BB4A58CD2E1}" destId="{E03B5317-3603-44D7-B3FE-6B391ECC8B54}" srcOrd="1" destOrd="0" presId="urn:microsoft.com/office/officeart/2005/8/layout/vList3"/>
    <dgm:cxn modelId="{53D1F5FF-1323-4554-82D3-4A0F64531654}" type="presParOf" srcId="{2F9A3BE9-EFEF-4453-9038-FEB5F43F1475}" destId="{9FDE734F-0DBE-4DC9-9D5A-F32D67F7FE85}" srcOrd="5" destOrd="0" presId="urn:microsoft.com/office/officeart/2005/8/layout/vList3"/>
    <dgm:cxn modelId="{3F19F734-81B0-41B5-91DD-D9AEA03301DA}" type="presParOf" srcId="{2F9A3BE9-EFEF-4453-9038-FEB5F43F1475}" destId="{3DF2F029-B597-436B-BE2B-2780302D8103}" srcOrd="6" destOrd="0" presId="urn:microsoft.com/office/officeart/2005/8/layout/vList3"/>
    <dgm:cxn modelId="{99B4A673-5EBC-45A9-A8C1-F074C37DEF43}" type="presParOf" srcId="{3DF2F029-B597-436B-BE2B-2780302D8103}" destId="{E9025509-7355-4293-8A57-A48E9ADAE8D6}" srcOrd="0" destOrd="0" presId="urn:microsoft.com/office/officeart/2005/8/layout/vList3"/>
    <dgm:cxn modelId="{0992B52B-3FA6-4AFD-BD8C-C81983752D53}" type="presParOf" srcId="{3DF2F029-B597-436B-BE2B-2780302D8103}" destId="{C1049E36-DFA0-4556-B76A-664DAAF07F75}"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09BC13-4C9A-420A-AD77-41199928255B}"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ES"/>
        </a:p>
      </dgm:t>
    </dgm:pt>
    <dgm:pt modelId="{925371E2-59B3-479E-9A0C-419AAAB88000}">
      <dgm:prSet custT="1"/>
      <dgm:spPr/>
      <dgm:t>
        <a:bodyPr/>
        <a:lstStyle/>
        <a:p>
          <a:pPr rtl="0"/>
          <a:r>
            <a:rPr lang="es-ES" sz="2000" b="1" dirty="0" smtClean="0">
              <a:latin typeface="Berlin Sans FB Demi" pitchFamily="34" charset="0"/>
            </a:rPr>
            <a:t>CONTROL DE ALIMENTOS Y AGUA</a:t>
          </a:r>
          <a:endParaRPr lang="es-ES" sz="2000" dirty="0">
            <a:latin typeface="Berlin Sans FB Demi" pitchFamily="34" charset="0"/>
          </a:endParaRPr>
        </a:p>
      </dgm:t>
    </dgm:pt>
    <dgm:pt modelId="{C35BB782-741A-4074-9088-6B691E4D86B4}" type="parTrans" cxnId="{F5ADE71F-95E9-49E3-9F90-2628A5A6D0CA}">
      <dgm:prSet/>
      <dgm:spPr/>
      <dgm:t>
        <a:bodyPr/>
        <a:lstStyle/>
        <a:p>
          <a:endParaRPr lang="es-ES"/>
        </a:p>
      </dgm:t>
    </dgm:pt>
    <dgm:pt modelId="{12228225-5773-4F3A-B519-B2E5FC34A246}" type="sibTrans" cxnId="{F5ADE71F-95E9-49E3-9F90-2628A5A6D0CA}">
      <dgm:prSet/>
      <dgm:spPr/>
      <dgm:t>
        <a:bodyPr/>
        <a:lstStyle/>
        <a:p>
          <a:endParaRPr lang="es-ES"/>
        </a:p>
      </dgm:t>
    </dgm:pt>
    <dgm:pt modelId="{C283CC9C-91FA-4113-88C5-F31FB41A69D1}">
      <dgm:prSet custT="1"/>
      <dgm:spPr/>
      <dgm:t>
        <a:bodyPr/>
        <a:lstStyle/>
        <a:p>
          <a:pPr rtl="0"/>
          <a:r>
            <a:rPr lang="es-ES" sz="2000" b="1" dirty="0" smtClean="0">
              <a:latin typeface="Berlin Sans FB Demi" pitchFamily="34" charset="0"/>
            </a:rPr>
            <a:t>TRASLADO TEMPORAL</a:t>
          </a:r>
        </a:p>
        <a:p>
          <a:pPr rtl="0"/>
          <a:r>
            <a:rPr lang="es-ES" sz="1400" b="1" dirty="0" smtClean="0">
              <a:latin typeface="Berlin Sans FB Demi" pitchFamily="34" charset="0"/>
            </a:rPr>
            <a:t>(ALBERGUE DE MEDIA DURACIÓN)</a:t>
          </a:r>
          <a:endParaRPr lang="es-ES" sz="1400" dirty="0">
            <a:latin typeface="Berlin Sans FB Demi" pitchFamily="34" charset="0"/>
          </a:endParaRPr>
        </a:p>
      </dgm:t>
    </dgm:pt>
    <dgm:pt modelId="{B8F30770-FF48-47CF-AF06-F924C166F7EE}" type="parTrans" cxnId="{844F6D16-441D-4C10-9072-4CDBE4CA6707}">
      <dgm:prSet/>
      <dgm:spPr/>
      <dgm:t>
        <a:bodyPr/>
        <a:lstStyle/>
        <a:p>
          <a:endParaRPr lang="es-ES"/>
        </a:p>
      </dgm:t>
    </dgm:pt>
    <dgm:pt modelId="{B1D7B4CA-A11E-45BA-A147-65034EB0FEE3}" type="sibTrans" cxnId="{844F6D16-441D-4C10-9072-4CDBE4CA6707}">
      <dgm:prSet/>
      <dgm:spPr/>
      <dgm:t>
        <a:bodyPr/>
        <a:lstStyle/>
        <a:p>
          <a:endParaRPr lang="es-ES"/>
        </a:p>
      </dgm:t>
    </dgm:pt>
    <dgm:pt modelId="{1718A147-13E3-42B2-B650-AB6B16E5D4D1}">
      <dgm:prSet custT="1"/>
      <dgm:spPr/>
      <dgm:t>
        <a:bodyPr/>
        <a:lstStyle/>
        <a:p>
          <a:pPr rtl="0"/>
          <a:r>
            <a:rPr lang="es-ES" sz="2000" b="1" dirty="0" smtClean="0">
              <a:latin typeface="Berlin Sans FB Demi" pitchFamily="34" charset="0"/>
            </a:rPr>
            <a:t>TRASLADO PERMANENTE </a:t>
          </a:r>
        </a:p>
        <a:p>
          <a:pPr rtl="0"/>
          <a:r>
            <a:rPr lang="es-ES" sz="1400" b="1" dirty="0" smtClean="0">
              <a:latin typeface="Berlin Sans FB Demi" pitchFamily="34" charset="0"/>
            </a:rPr>
            <a:t>(REALOJAMIENTO)</a:t>
          </a:r>
          <a:endParaRPr lang="es-ES" sz="1400" dirty="0">
            <a:latin typeface="Berlin Sans FB Demi" pitchFamily="34" charset="0"/>
          </a:endParaRPr>
        </a:p>
      </dgm:t>
    </dgm:pt>
    <dgm:pt modelId="{9FB6E6F8-846E-42B1-88C0-185B8B3C4FD9}" type="parTrans" cxnId="{D624A298-A834-4D01-B198-03C34ADC4894}">
      <dgm:prSet/>
      <dgm:spPr/>
      <dgm:t>
        <a:bodyPr/>
        <a:lstStyle/>
        <a:p>
          <a:endParaRPr lang="es-ES"/>
        </a:p>
      </dgm:t>
    </dgm:pt>
    <dgm:pt modelId="{C77CDFD8-DB93-43E8-BF60-BE52419E74CC}" type="sibTrans" cxnId="{D624A298-A834-4D01-B198-03C34ADC4894}">
      <dgm:prSet/>
      <dgm:spPr/>
      <dgm:t>
        <a:bodyPr/>
        <a:lstStyle/>
        <a:p>
          <a:endParaRPr lang="es-ES"/>
        </a:p>
      </dgm:t>
    </dgm:pt>
    <dgm:pt modelId="{2536ACFF-B987-4321-8DE5-80DE01220B0B}">
      <dgm:prSet custT="1"/>
      <dgm:spPr/>
      <dgm:t>
        <a:bodyPr/>
        <a:lstStyle/>
        <a:p>
          <a:pPr rtl="0"/>
          <a:r>
            <a:rPr lang="es-ES" sz="2000" b="1" dirty="0" smtClean="0">
              <a:latin typeface="Berlin Sans FB Demi" pitchFamily="34" charset="0"/>
            </a:rPr>
            <a:t>CONTROL Y VIGILANCIA MÉDICA PERSONAS  </a:t>
          </a:r>
          <a:endParaRPr lang="es-ES" sz="2000" dirty="0">
            <a:latin typeface="Berlin Sans FB Demi" pitchFamily="34" charset="0"/>
          </a:endParaRPr>
        </a:p>
      </dgm:t>
    </dgm:pt>
    <dgm:pt modelId="{FCCB2061-4B9C-4E87-94CA-35FFFAE3A414}" type="parTrans" cxnId="{4F0503CD-4140-43F0-BBB7-B8EB1A50EC59}">
      <dgm:prSet/>
      <dgm:spPr/>
      <dgm:t>
        <a:bodyPr/>
        <a:lstStyle/>
        <a:p>
          <a:endParaRPr lang="es-ES"/>
        </a:p>
      </dgm:t>
    </dgm:pt>
    <dgm:pt modelId="{75BC4BD0-C92B-4E91-BCE1-E71AF8E897C9}" type="sibTrans" cxnId="{4F0503CD-4140-43F0-BBB7-B8EB1A50EC59}">
      <dgm:prSet/>
      <dgm:spPr/>
      <dgm:t>
        <a:bodyPr/>
        <a:lstStyle/>
        <a:p>
          <a:endParaRPr lang="es-ES"/>
        </a:p>
      </dgm:t>
    </dgm:pt>
    <dgm:pt modelId="{84DD9E5C-9FBA-41D9-AD50-EBD112D26C63}">
      <dgm:prSet custT="1"/>
      <dgm:spPr/>
      <dgm:t>
        <a:bodyPr/>
        <a:lstStyle/>
        <a:p>
          <a:pPr rtl="0"/>
          <a:r>
            <a:rPr lang="es-ES" sz="2000" b="1" dirty="0" smtClean="0">
              <a:latin typeface="Berlin Sans FB Demi" pitchFamily="34" charset="0"/>
            </a:rPr>
            <a:t>DESCONTAMINACIÓN DE ÁREAS AFECTADAS/</a:t>
          </a:r>
          <a:r>
            <a:rPr lang="es-ES" sz="2000" dirty="0" smtClean="0">
              <a:latin typeface="Berlin Sans FB Demi" pitchFamily="34" charset="0"/>
            </a:rPr>
            <a:t>GESTIÓN DE RESIDUOS </a:t>
          </a:r>
          <a:endParaRPr lang="es-ES" sz="2000" dirty="0">
            <a:latin typeface="Berlin Sans FB Demi" pitchFamily="34" charset="0"/>
          </a:endParaRPr>
        </a:p>
      </dgm:t>
    </dgm:pt>
    <dgm:pt modelId="{6AD37F53-4AE3-48A2-B6FB-7D2F150BF7FF}" type="parTrans" cxnId="{ED2B5814-6B6D-454B-A65E-A0C28FBB0753}">
      <dgm:prSet/>
      <dgm:spPr/>
      <dgm:t>
        <a:bodyPr/>
        <a:lstStyle/>
        <a:p>
          <a:endParaRPr lang="es-ES"/>
        </a:p>
      </dgm:t>
    </dgm:pt>
    <dgm:pt modelId="{84C709FB-1812-4E14-AAC2-090CC79710F9}" type="sibTrans" cxnId="{ED2B5814-6B6D-454B-A65E-A0C28FBB0753}">
      <dgm:prSet/>
      <dgm:spPr/>
      <dgm:t>
        <a:bodyPr/>
        <a:lstStyle/>
        <a:p>
          <a:endParaRPr lang="es-ES"/>
        </a:p>
      </dgm:t>
    </dgm:pt>
    <dgm:pt modelId="{FBB01475-83E3-4852-AFD7-0785CE150B08}">
      <dgm:prSet/>
      <dgm:spPr/>
      <dgm:t>
        <a:bodyPr/>
        <a:lstStyle/>
        <a:p>
          <a:pPr rtl="0"/>
          <a:endParaRPr lang="es-ES" sz="900" dirty="0"/>
        </a:p>
      </dgm:t>
    </dgm:pt>
    <dgm:pt modelId="{5E2C9ED9-6A5E-4989-8567-8BE1C1B53577}" type="parTrans" cxnId="{09646656-E6AC-4CA6-AA3B-30A430CA5CC9}">
      <dgm:prSet/>
      <dgm:spPr/>
      <dgm:t>
        <a:bodyPr/>
        <a:lstStyle/>
        <a:p>
          <a:endParaRPr lang="es-ES"/>
        </a:p>
      </dgm:t>
    </dgm:pt>
    <dgm:pt modelId="{4347F0B5-E8E3-42B5-9ED0-B38CD9523671}" type="sibTrans" cxnId="{09646656-E6AC-4CA6-AA3B-30A430CA5CC9}">
      <dgm:prSet/>
      <dgm:spPr/>
      <dgm:t>
        <a:bodyPr/>
        <a:lstStyle/>
        <a:p>
          <a:endParaRPr lang="es-ES"/>
        </a:p>
      </dgm:t>
    </dgm:pt>
    <dgm:pt modelId="{70248A66-B8A5-4AB0-93E8-78B7BD5285A0}">
      <dgm:prSet custT="1"/>
      <dgm:spPr/>
      <dgm:t>
        <a:bodyPr/>
        <a:lstStyle/>
        <a:p>
          <a:pPr rtl="0"/>
          <a:endParaRPr lang="es-ES" sz="2000" dirty="0">
            <a:latin typeface="Berlin Sans FB Demi" pitchFamily="34" charset="0"/>
          </a:endParaRPr>
        </a:p>
      </dgm:t>
    </dgm:pt>
    <dgm:pt modelId="{0810766E-9117-4D21-9570-A5F74F595557}" type="parTrans" cxnId="{BD34ABE3-4E05-475B-98E8-7004C976EDD7}">
      <dgm:prSet/>
      <dgm:spPr/>
      <dgm:t>
        <a:bodyPr/>
        <a:lstStyle/>
        <a:p>
          <a:endParaRPr lang="es-ES"/>
        </a:p>
      </dgm:t>
    </dgm:pt>
    <dgm:pt modelId="{BE9B45BB-033C-4752-B45C-A894AC45EA8E}" type="sibTrans" cxnId="{BD34ABE3-4E05-475B-98E8-7004C976EDD7}">
      <dgm:prSet/>
      <dgm:spPr/>
      <dgm:t>
        <a:bodyPr/>
        <a:lstStyle/>
        <a:p>
          <a:endParaRPr lang="es-ES"/>
        </a:p>
      </dgm:t>
    </dgm:pt>
    <dgm:pt modelId="{C44E2080-3FE7-40DA-A511-4095900BDD37}">
      <dgm:prSet custT="1"/>
      <dgm:spPr/>
      <dgm:t>
        <a:bodyPr/>
        <a:lstStyle/>
        <a:p>
          <a:pPr rtl="0"/>
          <a:r>
            <a:rPr lang="es-ES" sz="2000" dirty="0" smtClean="0">
              <a:latin typeface="Berlin Sans FB Demi" pitchFamily="34" charset="0"/>
            </a:rPr>
            <a:t>CONTROL DE PRODUCTOS CONTAMINADOS</a:t>
          </a:r>
          <a:endParaRPr lang="es-ES" sz="2000" dirty="0">
            <a:latin typeface="Berlin Sans FB Demi" pitchFamily="34" charset="0"/>
          </a:endParaRPr>
        </a:p>
      </dgm:t>
    </dgm:pt>
    <dgm:pt modelId="{AE3B415B-F6BD-40BD-AE9E-826100024621}" type="parTrans" cxnId="{5577014F-4502-491A-95AD-EF66FAB9C748}">
      <dgm:prSet/>
      <dgm:spPr/>
      <dgm:t>
        <a:bodyPr/>
        <a:lstStyle/>
        <a:p>
          <a:endParaRPr lang="es-ES"/>
        </a:p>
      </dgm:t>
    </dgm:pt>
    <dgm:pt modelId="{1B017707-7289-407A-9577-D524B0FE612F}" type="sibTrans" cxnId="{5577014F-4502-491A-95AD-EF66FAB9C748}">
      <dgm:prSet/>
      <dgm:spPr/>
      <dgm:t>
        <a:bodyPr/>
        <a:lstStyle/>
        <a:p>
          <a:endParaRPr lang="es-ES"/>
        </a:p>
      </dgm:t>
    </dgm:pt>
    <dgm:pt modelId="{A0BA7BA0-9F56-4B6D-9723-DB71E137B6D7}" type="pres">
      <dgm:prSet presAssocID="{8509BC13-4C9A-420A-AD77-41199928255B}" presName="compositeShape" presStyleCnt="0">
        <dgm:presLayoutVars>
          <dgm:chMax val="7"/>
          <dgm:dir/>
          <dgm:resizeHandles val="exact"/>
        </dgm:presLayoutVars>
      </dgm:prSet>
      <dgm:spPr/>
      <dgm:t>
        <a:bodyPr/>
        <a:lstStyle/>
        <a:p>
          <a:endParaRPr lang="es-ES"/>
        </a:p>
      </dgm:t>
    </dgm:pt>
    <dgm:pt modelId="{1A134496-BCE3-45B8-94FD-A029FC38DCC9}" type="pres">
      <dgm:prSet presAssocID="{925371E2-59B3-479E-9A0C-419AAAB88000}" presName="circ1" presStyleLbl="vennNode1" presStyleIdx="0" presStyleCnt="7"/>
      <dgm:spPr/>
    </dgm:pt>
    <dgm:pt modelId="{82AD374A-F6B8-4419-84D8-112B4D957C1A}" type="pres">
      <dgm:prSet presAssocID="{925371E2-59B3-479E-9A0C-419AAAB88000}" presName="circ1Tx" presStyleLbl="revTx" presStyleIdx="0" presStyleCnt="0" custScaleX="123230" custLinFactNeighborX="-11590" custLinFactNeighborY="17624">
        <dgm:presLayoutVars>
          <dgm:chMax val="0"/>
          <dgm:chPref val="0"/>
          <dgm:bulletEnabled val="1"/>
        </dgm:presLayoutVars>
      </dgm:prSet>
      <dgm:spPr/>
      <dgm:t>
        <a:bodyPr/>
        <a:lstStyle/>
        <a:p>
          <a:endParaRPr lang="es-ES"/>
        </a:p>
      </dgm:t>
    </dgm:pt>
    <dgm:pt modelId="{A168701E-F821-4714-999C-4ECF12F2F30A}" type="pres">
      <dgm:prSet presAssocID="{C283CC9C-91FA-4113-88C5-F31FB41A69D1}" presName="circ2" presStyleLbl="vennNode1" presStyleIdx="1" presStyleCnt="7"/>
      <dgm:spPr/>
    </dgm:pt>
    <dgm:pt modelId="{DE625353-481C-45A0-918E-360A4F7C5A88}" type="pres">
      <dgm:prSet presAssocID="{C283CC9C-91FA-4113-88C5-F31FB41A69D1}" presName="circ2Tx" presStyleLbl="revTx" presStyleIdx="0" presStyleCnt="0" custScaleY="134505" custLinFactNeighborX="22121" custLinFactNeighborY="-22753">
        <dgm:presLayoutVars>
          <dgm:chMax val="0"/>
          <dgm:chPref val="0"/>
          <dgm:bulletEnabled val="1"/>
        </dgm:presLayoutVars>
      </dgm:prSet>
      <dgm:spPr/>
      <dgm:t>
        <a:bodyPr/>
        <a:lstStyle/>
        <a:p>
          <a:endParaRPr lang="es-ES"/>
        </a:p>
      </dgm:t>
    </dgm:pt>
    <dgm:pt modelId="{9AEF85EB-FDAB-4F9F-BBD2-4F175D4EBC8C}" type="pres">
      <dgm:prSet presAssocID="{1718A147-13E3-42B2-B650-AB6B16E5D4D1}" presName="circ3" presStyleLbl="vennNode1" presStyleIdx="2" presStyleCnt="7"/>
      <dgm:spPr/>
    </dgm:pt>
    <dgm:pt modelId="{1D63F6CA-A2EE-413D-A276-36955D198B37}" type="pres">
      <dgm:prSet presAssocID="{1718A147-13E3-42B2-B650-AB6B16E5D4D1}" presName="circ3Tx" presStyleLbl="revTx" presStyleIdx="0" presStyleCnt="0" custScaleX="174337" custLinFactNeighborX="25846" custLinFactNeighborY="-398">
        <dgm:presLayoutVars>
          <dgm:chMax val="0"/>
          <dgm:chPref val="0"/>
          <dgm:bulletEnabled val="1"/>
        </dgm:presLayoutVars>
      </dgm:prSet>
      <dgm:spPr/>
      <dgm:t>
        <a:bodyPr/>
        <a:lstStyle/>
        <a:p>
          <a:endParaRPr lang="es-ES"/>
        </a:p>
      </dgm:t>
    </dgm:pt>
    <dgm:pt modelId="{03FB63AB-019E-4AB1-BBB0-88605CD31396}" type="pres">
      <dgm:prSet presAssocID="{2536ACFF-B987-4321-8DE5-80DE01220B0B}" presName="circ4" presStyleLbl="vennNode1" presStyleIdx="3" presStyleCnt="7"/>
      <dgm:spPr/>
    </dgm:pt>
    <dgm:pt modelId="{6CAC4B59-C419-451A-A3DA-ECD200470CE1}" type="pres">
      <dgm:prSet presAssocID="{2536ACFF-B987-4321-8DE5-80DE01220B0B}" presName="circ4Tx" presStyleLbl="revTx" presStyleIdx="0" presStyleCnt="0">
        <dgm:presLayoutVars>
          <dgm:chMax val="0"/>
          <dgm:chPref val="0"/>
          <dgm:bulletEnabled val="1"/>
        </dgm:presLayoutVars>
      </dgm:prSet>
      <dgm:spPr/>
      <dgm:t>
        <a:bodyPr/>
        <a:lstStyle/>
        <a:p>
          <a:endParaRPr lang="es-ES"/>
        </a:p>
      </dgm:t>
    </dgm:pt>
    <dgm:pt modelId="{29AB31B9-1390-4738-9773-B77156EB457E}" type="pres">
      <dgm:prSet presAssocID="{84DD9E5C-9FBA-41D9-AD50-EBD112D26C63}" presName="circ5" presStyleLbl="vennNode1" presStyleIdx="4" presStyleCnt="7"/>
      <dgm:spPr/>
    </dgm:pt>
    <dgm:pt modelId="{B22D4592-FD2E-4B4F-9AA2-71298E2835DE}" type="pres">
      <dgm:prSet presAssocID="{84DD9E5C-9FBA-41D9-AD50-EBD112D26C63}" presName="circ5Tx" presStyleLbl="revTx" presStyleIdx="0" presStyleCnt="0" custScaleX="198245" custScaleY="129020" custLinFactNeighborX="-53575" custLinFactNeighborY="-16027">
        <dgm:presLayoutVars>
          <dgm:chMax val="0"/>
          <dgm:chPref val="0"/>
          <dgm:bulletEnabled val="1"/>
        </dgm:presLayoutVars>
      </dgm:prSet>
      <dgm:spPr/>
      <dgm:t>
        <a:bodyPr/>
        <a:lstStyle/>
        <a:p>
          <a:endParaRPr lang="es-ES"/>
        </a:p>
      </dgm:t>
    </dgm:pt>
    <dgm:pt modelId="{486C7EF0-7B33-45B1-A10D-05D1FB84CB99}" type="pres">
      <dgm:prSet presAssocID="{C44E2080-3FE7-40DA-A511-4095900BDD37}" presName="circ6" presStyleLbl="vennNode1" presStyleIdx="5" presStyleCnt="7"/>
      <dgm:spPr/>
    </dgm:pt>
    <dgm:pt modelId="{E065D98C-9F45-4C61-AA79-6F186E5FEC80}" type="pres">
      <dgm:prSet presAssocID="{C44E2080-3FE7-40DA-A511-4095900BDD37}" presName="circ6Tx" presStyleLbl="revTx" presStyleIdx="0" presStyleCnt="0" custScaleX="144957" custScaleY="127204" custLinFactNeighborX="-33721" custLinFactNeighborY="-78635">
        <dgm:presLayoutVars>
          <dgm:chMax val="0"/>
          <dgm:chPref val="0"/>
          <dgm:bulletEnabled val="1"/>
        </dgm:presLayoutVars>
      </dgm:prSet>
      <dgm:spPr/>
      <dgm:t>
        <a:bodyPr/>
        <a:lstStyle/>
        <a:p>
          <a:endParaRPr lang="es-ES"/>
        </a:p>
      </dgm:t>
    </dgm:pt>
    <dgm:pt modelId="{1F7850B4-2C46-45BF-AD13-7427F6727FB8}" type="pres">
      <dgm:prSet presAssocID="{70248A66-B8A5-4AB0-93E8-78B7BD5285A0}" presName="circ7" presStyleLbl="vennNode1" presStyleIdx="6" presStyleCnt="7"/>
      <dgm:spPr/>
    </dgm:pt>
    <dgm:pt modelId="{DCA3F166-DF46-4A67-9742-4D800A9062AE}" type="pres">
      <dgm:prSet presAssocID="{70248A66-B8A5-4AB0-93E8-78B7BD5285A0}" presName="circ7Tx" presStyleLbl="revTx" presStyleIdx="0" presStyleCnt="0">
        <dgm:presLayoutVars>
          <dgm:chMax val="0"/>
          <dgm:chPref val="0"/>
          <dgm:bulletEnabled val="1"/>
        </dgm:presLayoutVars>
      </dgm:prSet>
      <dgm:spPr/>
      <dgm:t>
        <a:bodyPr/>
        <a:lstStyle/>
        <a:p>
          <a:endParaRPr lang="es-ES"/>
        </a:p>
      </dgm:t>
    </dgm:pt>
  </dgm:ptLst>
  <dgm:cxnLst>
    <dgm:cxn modelId="{30A9324F-11B7-4E4D-BD83-43B8377C0060}" type="presOf" srcId="{C44E2080-3FE7-40DA-A511-4095900BDD37}" destId="{E065D98C-9F45-4C61-AA79-6F186E5FEC80}" srcOrd="0" destOrd="0" presId="urn:microsoft.com/office/officeart/2005/8/layout/venn1"/>
    <dgm:cxn modelId="{096A3130-81E9-4CB5-9AA5-797DF2BF3FE6}" type="presOf" srcId="{1718A147-13E3-42B2-B650-AB6B16E5D4D1}" destId="{1D63F6CA-A2EE-413D-A276-36955D198B37}" srcOrd="0" destOrd="0" presId="urn:microsoft.com/office/officeart/2005/8/layout/venn1"/>
    <dgm:cxn modelId="{844F6D16-441D-4C10-9072-4CDBE4CA6707}" srcId="{8509BC13-4C9A-420A-AD77-41199928255B}" destId="{C283CC9C-91FA-4113-88C5-F31FB41A69D1}" srcOrd="1" destOrd="0" parTransId="{B8F30770-FF48-47CF-AF06-F924C166F7EE}" sibTransId="{B1D7B4CA-A11E-45BA-A147-65034EB0FEE3}"/>
    <dgm:cxn modelId="{ED2B5814-6B6D-454B-A65E-A0C28FBB0753}" srcId="{8509BC13-4C9A-420A-AD77-41199928255B}" destId="{84DD9E5C-9FBA-41D9-AD50-EBD112D26C63}" srcOrd="4" destOrd="0" parTransId="{6AD37F53-4AE3-48A2-B6FB-7D2F150BF7FF}" sibTransId="{84C709FB-1812-4E14-AAC2-090CC79710F9}"/>
    <dgm:cxn modelId="{09646656-E6AC-4CA6-AA3B-30A430CA5CC9}" srcId="{70248A66-B8A5-4AB0-93E8-78B7BD5285A0}" destId="{FBB01475-83E3-4852-AFD7-0785CE150B08}" srcOrd="0" destOrd="0" parTransId="{5E2C9ED9-6A5E-4989-8567-8BE1C1B53577}" sibTransId="{4347F0B5-E8E3-42B5-9ED0-B38CD9523671}"/>
    <dgm:cxn modelId="{CF7EF474-B0F1-412A-8ADC-352DB4E7FE0D}" type="presOf" srcId="{2536ACFF-B987-4321-8DE5-80DE01220B0B}" destId="{6CAC4B59-C419-451A-A3DA-ECD200470CE1}" srcOrd="0" destOrd="0" presId="urn:microsoft.com/office/officeart/2005/8/layout/venn1"/>
    <dgm:cxn modelId="{5D75E66F-E71F-4125-810D-77FF200D9E82}" type="presOf" srcId="{8509BC13-4C9A-420A-AD77-41199928255B}" destId="{A0BA7BA0-9F56-4B6D-9723-DB71E137B6D7}" srcOrd="0" destOrd="0" presId="urn:microsoft.com/office/officeart/2005/8/layout/venn1"/>
    <dgm:cxn modelId="{7B4A2AC3-EDCE-4A55-A9A4-3C14B7F43ACD}" type="presOf" srcId="{925371E2-59B3-479E-9A0C-419AAAB88000}" destId="{82AD374A-F6B8-4419-84D8-112B4D957C1A}" srcOrd="0" destOrd="0" presId="urn:microsoft.com/office/officeart/2005/8/layout/venn1"/>
    <dgm:cxn modelId="{D624A298-A834-4D01-B198-03C34ADC4894}" srcId="{8509BC13-4C9A-420A-AD77-41199928255B}" destId="{1718A147-13E3-42B2-B650-AB6B16E5D4D1}" srcOrd="2" destOrd="0" parTransId="{9FB6E6F8-846E-42B1-88C0-185B8B3C4FD9}" sibTransId="{C77CDFD8-DB93-43E8-BF60-BE52419E74CC}"/>
    <dgm:cxn modelId="{665C3EFF-9695-48F4-969F-9A87C52BC4C7}" type="presOf" srcId="{84DD9E5C-9FBA-41D9-AD50-EBD112D26C63}" destId="{B22D4592-FD2E-4B4F-9AA2-71298E2835DE}" srcOrd="0" destOrd="0" presId="urn:microsoft.com/office/officeart/2005/8/layout/venn1"/>
    <dgm:cxn modelId="{5577014F-4502-491A-95AD-EF66FAB9C748}" srcId="{8509BC13-4C9A-420A-AD77-41199928255B}" destId="{C44E2080-3FE7-40DA-A511-4095900BDD37}" srcOrd="5" destOrd="0" parTransId="{AE3B415B-F6BD-40BD-AE9E-826100024621}" sibTransId="{1B017707-7289-407A-9577-D524B0FE612F}"/>
    <dgm:cxn modelId="{F5ADE71F-95E9-49E3-9F90-2628A5A6D0CA}" srcId="{8509BC13-4C9A-420A-AD77-41199928255B}" destId="{925371E2-59B3-479E-9A0C-419AAAB88000}" srcOrd="0" destOrd="0" parTransId="{C35BB782-741A-4074-9088-6B691E4D86B4}" sibTransId="{12228225-5773-4F3A-B519-B2E5FC34A246}"/>
    <dgm:cxn modelId="{91316B15-5346-4458-B9D0-4FDB3BDBF158}" type="presOf" srcId="{70248A66-B8A5-4AB0-93E8-78B7BD5285A0}" destId="{DCA3F166-DF46-4A67-9742-4D800A9062AE}" srcOrd="0" destOrd="0" presId="urn:microsoft.com/office/officeart/2005/8/layout/venn1"/>
    <dgm:cxn modelId="{4F0503CD-4140-43F0-BBB7-B8EB1A50EC59}" srcId="{8509BC13-4C9A-420A-AD77-41199928255B}" destId="{2536ACFF-B987-4321-8DE5-80DE01220B0B}" srcOrd="3" destOrd="0" parTransId="{FCCB2061-4B9C-4E87-94CA-35FFFAE3A414}" sibTransId="{75BC4BD0-C92B-4E91-BCE1-E71AF8E897C9}"/>
    <dgm:cxn modelId="{08110DF6-2003-4DA7-B907-EE8A89B310D5}" type="presOf" srcId="{C283CC9C-91FA-4113-88C5-F31FB41A69D1}" destId="{DE625353-481C-45A0-918E-360A4F7C5A88}" srcOrd="0" destOrd="0" presId="urn:microsoft.com/office/officeart/2005/8/layout/venn1"/>
    <dgm:cxn modelId="{BD34ABE3-4E05-475B-98E8-7004C976EDD7}" srcId="{8509BC13-4C9A-420A-AD77-41199928255B}" destId="{70248A66-B8A5-4AB0-93E8-78B7BD5285A0}" srcOrd="6" destOrd="0" parTransId="{0810766E-9117-4D21-9570-A5F74F595557}" sibTransId="{BE9B45BB-033C-4752-B45C-A894AC45EA8E}"/>
    <dgm:cxn modelId="{1DC2B770-75D8-4372-A2DA-30885762165C}" type="presOf" srcId="{FBB01475-83E3-4852-AFD7-0785CE150B08}" destId="{DCA3F166-DF46-4A67-9742-4D800A9062AE}" srcOrd="0" destOrd="1" presId="urn:microsoft.com/office/officeart/2005/8/layout/venn1"/>
    <dgm:cxn modelId="{27A09347-399C-4AF6-8B05-488DF5FF26E0}" type="presParOf" srcId="{A0BA7BA0-9F56-4B6D-9723-DB71E137B6D7}" destId="{1A134496-BCE3-45B8-94FD-A029FC38DCC9}" srcOrd="0" destOrd="0" presId="urn:microsoft.com/office/officeart/2005/8/layout/venn1"/>
    <dgm:cxn modelId="{9CEAFFDE-9A46-48AC-A6DC-74D5E04D925B}" type="presParOf" srcId="{A0BA7BA0-9F56-4B6D-9723-DB71E137B6D7}" destId="{82AD374A-F6B8-4419-84D8-112B4D957C1A}" srcOrd="1" destOrd="0" presId="urn:microsoft.com/office/officeart/2005/8/layout/venn1"/>
    <dgm:cxn modelId="{20D3FE00-7719-4599-9B1D-E8CCA57F7422}" type="presParOf" srcId="{A0BA7BA0-9F56-4B6D-9723-DB71E137B6D7}" destId="{A168701E-F821-4714-999C-4ECF12F2F30A}" srcOrd="2" destOrd="0" presId="urn:microsoft.com/office/officeart/2005/8/layout/venn1"/>
    <dgm:cxn modelId="{DB78EE41-5781-4990-8A84-CF326E6B19BB}" type="presParOf" srcId="{A0BA7BA0-9F56-4B6D-9723-DB71E137B6D7}" destId="{DE625353-481C-45A0-918E-360A4F7C5A88}" srcOrd="3" destOrd="0" presId="urn:microsoft.com/office/officeart/2005/8/layout/venn1"/>
    <dgm:cxn modelId="{F22A5C78-E586-471B-8EBA-1106832A0E8E}" type="presParOf" srcId="{A0BA7BA0-9F56-4B6D-9723-DB71E137B6D7}" destId="{9AEF85EB-FDAB-4F9F-BBD2-4F175D4EBC8C}" srcOrd="4" destOrd="0" presId="urn:microsoft.com/office/officeart/2005/8/layout/venn1"/>
    <dgm:cxn modelId="{DEA45D18-23BB-40CC-83D6-78C47721207F}" type="presParOf" srcId="{A0BA7BA0-9F56-4B6D-9723-DB71E137B6D7}" destId="{1D63F6CA-A2EE-413D-A276-36955D198B37}" srcOrd="5" destOrd="0" presId="urn:microsoft.com/office/officeart/2005/8/layout/venn1"/>
    <dgm:cxn modelId="{B7A76C93-26E6-40CE-8BAD-43612BAFB531}" type="presParOf" srcId="{A0BA7BA0-9F56-4B6D-9723-DB71E137B6D7}" destId="{03FB63AB-019E-4AB1-BBB0-88605CD31396}" srcOrd="6" destOrd="0" presId="urn:microsoft.com/office/officeart/2005/8/layout/venn1"/>
    <dgm:cxn modelId="{A399C144-3627-4A87-8A5B-77A9201E0C4F}" type="presParOf" srcId="{A0BA7BA0-9F56-4B6D-9723-DB71E137B6D7}" destId="{6CAC4B59-C419-451A-A3DA-ECD200470CE1}" srcOrd="7" destOrd="0" presId="urn:microsoft.com/office/officeart/2005/8/layout/venn1"/>
    <dgm:cxn modelId="{BB228397-7F0D-4199-A41A-5683394CB436}" type="presParOf" srcId="{A0BA7BA0-9F56-4B6D-9723-DB71E137B6D7}" destId="{29AB31B9-1390-4738-9773-B77156EB457E}" srcOrd="8" destOrd="0" presId="urn:microsoft.com/office/officeart/2005/8/layout/venn1"/>
    <dgm:cxn modelId="{46357748-6E00-4492-A1EA-F02D204ACFE3}" type="presParOf" srcId="{A0BA7BA0-9F56-4B6D-9723-DB71E137B6D7}" destId="{B22D4592-FD2E-4B4F-9AA2-71298E2835DE}" srcOrd="9" destOrd="0" presId="urn:microsoft.com/office/officeart/2005/8/layout/venn1"/>
    <dgm:cxn modelId="{FB7F116B-B970-48EE-B974-EC9144A1FA03}" type="presParOf" srcId="{A0BA7BA0-9F56-4B6D-9723-DB71E137B6D7}" destId="{486C7EF0-7B33-45B1-A10D-05D1FB84CB99}" srcOrd="10" destOrd="0" presId="urn:microsoft.com/office/officeart/2005/8/layout/venn1"/>
    <dgm:cxn modelId="{9194444D-037C-4F11-A91B-6FA99811F4A2}" type="presParOf" srcId="{A0BA7BA0-9F56-4B6D-9723-DB71E137B6D7}" destId="{E065D98C-9F45-4C61-AA79-6F186E5FEC80}" srcOrd="11" destOrd="0" presId="urn:microsoft.com/office/officeart/2005/8/layout/venn1"/>
    <dgm:cxn modelId="{232319E1-FDBE-4B1B-A3DA-545A0CE5935C}" type="presParOf" srcId="{A0BA7BA0-9F56-4B6D-9723-DB71E137B6D7}" destId="{1F7850B4-2C46-45BF-AD13-7427F6727FB8}" srcOrd="12" destOrd="0" presId="urn:microsoft.com/office/officeart/2005/8/layout/venn1"/>
    <dgm:cxn modelId="{3F408675-9583-4471-9871-718348431805}" type="presParOf" srcId="{A0BA7BA0-9F56-4B6D-9723-DB71E137B6D7}" destId="{DCA3F166-DF46-4A67-9742-4D800A9062AE}" srcOrd="13"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1026"/>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330" tIns="45665" rIns="91330" bIns="45665" numCol="1" anchor="t" anchorCtr="0" compatLnSpc="1">
            <a:prstTxWarp prst="textNoShape">
              <a:avLst/>
            </a:prstTxWarp>
          </a:bodyPr>
          <a:lstStyle>
            <a:lvl1pPr defTabSz="912813">
              <a:defRPr sz="1200" b="0"/>
            </a:lvl1pPr>
          </a:lstStyle>
          <a:p>
            <a:pPr>
              <a:defRPr/>
            </a:pPr>
            <a:endParaRPr lang="es-ES"/>
          </a:p>
        </p:txBody>
      </p:sp>
      <p:sp>
        <p:nvSpPr>
          <p:cNvPr id="79875" name="Rectangle 1027"/>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1330" tIns="45665" rIns="91330" bIns="45665" numCol="1" anchor="t" anchorCtr="0" compatLnSpc="1">
            <a:prstTxWarp prst="textNoShape">
              <a:avLst/>
            </a:prstTxWarp>
          </a:bodyPr>
          <a:lstStyle>
            <a:lvl1pPr algn="r" defTabSz="912813">
              <a:defRPr sz="1200" b="0"/>
            </a:lvl1pPr>
          </a:lstStyle>
          <a:p>
            <a:pPr>
              <a:defRPr/>
            </a:pPr>
            <a:endParaRPr lang="es-ES"/>
          </a:p>
        </p:txBody>
      </p:sp>
      <p:sp>
        <p:nvSpPr>
          <p:cNvPr id="79876" name="Rectangle 1028"/>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330" tIns="45665" rIns="91330" bIns="45665" numCol="1" anchor="b" anchorCtr="0" compatLnSpc="1">
            <a:prstTxWarp prst="textNoShape">
              <a:avLst/>
            </a:prstTxWarp>
          </a:bodyPr>
          <a:lstStyle>
            <a:lvl1pPr defTabSz="912813">
              <a:defRPr sz="1200" b="0"/>
            </a:lvl1pPr>
          </a:lstStyle>
          <a:p>
            <a:pPr>
              <a:defRPr/>
            </a:pPr>
            <a:endParaRPr lang="es-ES"/>
          </a:p>
        </p:txBody>
      </p:sp>
      <p:sp>
        <p:nvSpPr>
          <p:cNvPr id="79877" name="Rectangle 1029"/>
          <p:cNvSpPr>
            <a:spLocks noGrp="1" noChangeArrowheads="1"/>
          </p:cNvSpPr>
          <p:nvPr>
            <p:ph type="sldNum" sz="quarter" idx="3"/>
          </p:nvPr>
        </p:nvSpPr>
        <p:spPr bwMode="auto">
          <a:xfrm>
            <a:off x="3851275" y="9429750"/>
            <a:ext cx="2946400" cy="496888"/>
          </a:xfrm>
          <a:prstGeom prst="rect">
            <a:avLst/>
          </a:prstGeom>
          <a:noFill/>
          <a:ln w="9525">
            <a:noFill/>
            <a:miter lim="800000"/>
            <a:headEnd/>
            <a:tailEnd/>
          </a:ln>
          <a:effectLst/>
        </p:spPr>
        <p:txBody>
          <a:bodyPr vert="horz" wrap="square" lIns="91330" tIns="45665" rIns="91330" bIns="45665" numCol="1" anchor="b" anchorCtr="0" compatLnSpc="1">
            <a:prstTxWarp prst="textNoShape">
              <a:avLst/>
            </a:prstTxWarp>
          </a:bodyPr>
          <a:lstStyle>
            <a:lvl1pPr algn="r" defTabSz="912813">
              <a:defRPr sz="1200" b="0"/>
            </a:lvl1pPr>
          </a:lstStyle>
          <a:p>
            <a:pPr>
              <a:defRPr/>
            </a:pPr>
            <a:fld id="{5ACD338D-578B-4EB2-8408-6B660A08E68C}"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166" tIns="45583" rIns="91166" bIns="45583" numCol="1" anchor="t" anchorCtr="0" compatLnSpc="1">
            <a:prstTxWarp prst="textNoShape">
              <a:avLst/>
            </a:prstTxWarp>
          </a:bodyPr>
          <a:lstStyle>
            <a:lvl1pPr defTabSz="911225">
              <a:defRPr sz="1200" b="0"/>
            </a:lvl1pPr>
          </a:lstStyle>
          <a:p>
            <a:pPr>
              <a:defRPr/>
            </a:pPr>
            <a:endParaRPr lang="es-ES"/>
          </a:p>
        </p:txBody>
      </p:sp>
      <p:sp>
        <p:nvSpPr>
          <p:cNvPr id="83971" name="Rectangle 3"/>
          <p:cNvSpPr>
            <a:spLocks noGrp="1" noChangeArrowheads="1"/>
          </p:cNvSpPr>
          <p:nvPr>
            <p:ph type="dt" idx="1"/>
          </p:nvPr>
        </p:nvSpPr>
        <p:spPr bwMode="auto">
          <a:xfrm>
            <a:off x="3851275" y="0"/>
            <a:ext cx="2944813" cy="496888"/>
          </a:xfrm>
          <a:prstGeom prst="rect">
            <a:avLst/>
          </a:prstGeom>
          <a:noFill/>
          <a:ln w="9525">
            <a:noFill/>
            <a:miter lim="800000"/>
            <a:headEnd/>
            <a:tailEnd/>
          </a:ln>
          <a:effectLst/>
        </p:spPr>
        <p:txBody>
          <a:bodyPr vert="horz" wrap="square" lIns="91166" tIns="45583" rIns="91166" bIns="45583" numCol="1" anchor="t" anchorCtr="0" compatLnSpc="1">
            <a:prstTxWarp prst="textNoShape">
              <a:avLst/>
            </a:prstTxWarp>
          </a:bodyPr>
          <a:lstStyle>
            <a:lvl1pPr algn="r" defTabSz="911225">
              <a:defRPr sz="1200" b="0"/>
            </a:lvl1pPr>
          </a:lstStyle>
          <a:p>
            <a:pPr>
              <a:defRPr/>
            </a:pPr>
            <a:endParaRPr lang="es-ES"/>
          </a:p>
        </p:txBody>
      </p:sp>
      <p:sp>
        <p:nvSpPr>
          <p:cNvPr id="7270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8397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166" tIns="45583" rIns="91166" bIns="45583"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83974" name="Rectangle 6"/>
          <p:cNvSpPr>
            <a:spLocks noGrp="1" noChangeArrowheads="1"/>
          </p:cNvSpPr>
          <p:nvPr>
            <p:ph type="ftr" sz="quarter" idx="4"/>
          </p:nvPr>
        </p:nvSpPr>
        <p:spPr bwMode="auto">
          <a:xfrm>
            <a:off x="0" y="9429750"/>
            <a:ext cx="2944813" cy="495300"/>
          </a:xfrm>
          <a:prstGeom prst="rect">
            <a:avLst/>
          </a:prstGeom>
          <a:noFill/>
          <a:ln w="9525">
            <a:noFill/>
            <a:miter lim="800000"/>
            <a:headEnd/>
            <a:tailEnd/>
          </a:ln>
          <a:effectLst/>
        </p:spPr>
        <p:txBody>
          <a:bodyPr vert="horz" wrap="square" lIns="91166" tIns="45583" rIns="91166" bIns="45583" numCol="1" anchor="b" anchorCtr="0" compatLnSpc="1">
            <a:prstTxWarp prst="textNoShape">
              <a:avLst/>
            </a:prstTxWarp>
          </a:bodyPr>
          <a:lstStyle>
            <a:lvl1pPr defTabSz="911225">
              <a:defRPr sz="1200" b="0"/>
            </a:lvl1pPr>
          </a:lstStyle>
          <a:p>
            <a:pPr>
              <a:defRPr/>
            </a:pPr>
            <a:endParaRPr lang="es-ES"/>
          </a:p>
        </p:txBody>
      </p:sp>
      <p:sp>
        <p:nvSpPr>
          <p:cNvPr id="83975" name="Rectangle 7"/>
          <p:cNvSpPr>
            <a:spLocks noGrp="1" noChangeArrowheads="1"/>
          </p:cNvSpPr>
          <p:nvPr>
            <p:ph type="sldNum" sz="quarter" idx="5"/>
          </p:nvPr>
        </p:nvSpPr>
        <p:spPr bwMode="auto">
          <a:xfrm>
            <a:off x="3851275" y="9429750"/>
            <a:ext cx="2944813" cy="495300"/>
          </a:xfrm>
          <a:prstGeom prst="rect">
            <a:avLst/>
          </a:prstGeom>
          <a:noFill/>
          <a:ln w="9525">
            <a:noFill/>
            <a:miter lim="800000"/>
            <a:headEnd/>
            <a:tailEnd/>
          </a:ln>
          <a:effectLst/>
        </p:spPr>
        <p:txBody>
          <a:bodyPr vert="horz" wrap="square" lIns="91166" tIns="45583" rIns="91166" bIns="45583" numCol="1" anchor="b" anchorCtr="0" compatLnSpc="1">
            <a:prstTxWarp prst="textNoShape">
              <a:avLst/>
            </a:prstTxWarp>
          </a:bodyPr>
          <a:lstStyle>
            <a:lvl1pPr algn="r" defTabSz="911225">
              <a:defRPr sz="1200" b="0"/>
            </a:lvl1pPr>
          </a:lstStyle>
          <a:p>
            <a:pPr>
              <a:defRPr/>
            </a:pPr>
            <a:fld id="{12EBBA44-6A47-4B76-A7E2-14DBFD6FC916}"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a:t>
            </a:r>
            <a:r>
              <a:rPr lang="es-ES" dirty="0" err="1" smtClean="0"/>
              <a:t>Cabril</a:t>
            </a:r>
            <a:r>
              <a:rPr lang="es-ES" dirty="0" smtClean="0"/>
              <a:t> (Córdoba):</a:t>
            </a:r>
            <a:r>
              <a:rPr lang="es-ES" baseline="0" dirty="0" smtClean="0"/>
              <a:t> A</a:t>
            </a:r>
            <a:r>
              <a:rPr lang="es-ES" dirty="0" smtClean="0"/>
              <a:t>lmacén de residuos de baja y media actividad procedentes de instalaciones nucleares y radiactivas. Almacenamiento</a:t>
            </a:r>
            <a:r>
              <a:rPr lang="es-ES" baseline="0" dirty="0" smtClean="0"/>
              <a:t> centralizado y definitivo en forma sólida cerca de superficie con tratamiento, acondicionamiento y barreras naturales y de ingeniería. De acuerdo con el RINR  (RD 1836/1999) es una instalación nuclear dispone de permiso de explotación provisional y se le exige un Plan de Emergencia Interior (PEI). De acuerdo con la Directriz Básica de Planificación de Protección Civil ante el Riesgo Radiológico (RD 1564/2010) el </a:t>
            </a:r>
            <a:r>
              <a:rPr lang="es-ES" baseline="0" dirty="0" err="1" smtClean="0"/>
              <a:t>Cabril</a:t>
            </a:r>
            <a:r>
              <a:rPr lang="es-ES" baseline="0" dirty="0" smtClean="0"/>
              <a:t> estará en el Grupo Emergencias III (No se esperan riesgos radiológicos significativos en el exterior del emplazamiento. De acuerdo con el Catálogo de Instalaciones elaborado por el CSN está pendiente decidir la necesidad de PEI específico en función de análisis de riesgos a elaborar por ellos.</a:t>
            </a:r>
            <a:endParaRPr lang="es-ES" baseline="0" smtClean="0"/>
          </a:p>
          <a:p>
            <a:endParaRPr lang="es-ES" baseline="0" dirty="0" smtClean="0"/>
          </a:p>
          <a:p>
            <a:r>
              <a:rPr lang="es-ES" baseline="0" dirty="0" err="1" smtClean="0"/>
              <a:t>Vandellos</a:t>
            </a:r>
            <a:r>
              <a:rPr lang="es-ES" baseline="0" dirty="0" smtClean="0"/>
              <a:t> I: Accidente 19-10-1989 incendio en edificio de turbinas de + de 10min. No hubo emisión de radiactividad al exterior. Nivel 3 escala INES (incidente importante).</a:t>
            </a:r>
            <a:endParaRPr lang="es-ES"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De acuerdo</a:t>
            </a:r>
            <a:r>
              <a:rPr lang="es-ES" baseline="0" dirty="0" smtClean="0"/>
              <a:t> </a:t>
            </a:r>
            <a:r>
              <a:rPr lang="es-ES" dirty="0" smtClean="0"/>
              <a:t>con definición contenida</a:t>
            </a:r>
            <a:r>
              <a:rPr lang="es-ES" baseline="0" dirty="0" smtClean="0"/>
              <a:t> en el PLABEN: </a:t>
            </a:r>
            <a:r>
              <a:rPr lang="es-ES" b="1" baseline="0" dirty="0" smtClean="0"/>
              <a:t>Población que pueda verse afectada:</a:t>
            </a:r>
            <a:r>
              <a:rPr lang="es-ES" baseline="0" dirty="0" smtClean="0"/>
              <a:t> toda población para la que se adopte un plan de emergencia exterior a la central nuclear.  </a:t>
            </a:r>
            <a:endParaRPr lang="es-ES"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Tribunal Supremo estima recurso contencioso-administrativo  interpuesto por AMAC se reconoce el derecho a ser oída</a:t>
            </a:r>
            <a:r>
              <a:rPr lang="es-ES" baseline="0" dirty="0" smtClean="0"/>
              <a:t> en el procedimiento de elaboración </a:t>
            </a:r>
            <a:r>
              <a:rPr lang="es-ES" baseline="0" dirty="0" err="1" smtClean="0"/>
              <a:t>PEN</a:t>
            </a:r>
            <a:r>
              <a:rPr lang="es-ES" baseline="-25000" dirty="0" err="1" smtClean="0"/>
              <a:t>s</a:t>
            </a:r>
            <a:r>
              <a:rPr lang="es-ES" baseline="-25000" dirty="0" smtClean="0"/>
              <a:t>  </a:t>
            </a:r>
            <a:r>
              <a:rPr lang="es-ES" baseline="0" dirty="0" smtClean="0"/>
              <a:t>anula Acuerdo Consejo de Ministros 9-06-2006 por el que se aprueban los Planes de Emergencia Nuclear Exteriores.</a:t>
            </a:r>
          </a:p>
          <a:p>
            <a:endParaRPr lang="es-ES" baseline="0" dirty="0" smtClean="0"/>
          </a:p>
          <a:p>
            <a:r>
              <a:rPr lang="es-ES" baseline="0" dirty="0" smtClean="0"/>
              <a:t> </a:t>
            </a:r>
          </a:p>
          <a:p>
            <a:endParaRPr lang="es-ES" baseline="-25000" dirty="0" smtClean="0"/>
          </a:p>
          <a:p>
            <a:endParaRPr lang="es-ES"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7</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b="1" dirty="0" smtClean="0"/>
              <a:t>Título III PLABEN.</a:t>
            </a:r>
            <a:r>
              <a:rPr lang="es-ES" b="1" baseline="0" dirty="0" smtClean="0"/>
              <a:t> </a:t>
            </a:r>
            <a:r>
              <a:rPr lang="es-ES" b="1" dirty="0" smtClean="0"/>
              <a:t>Organización</a:t>
            </a:r>
            <a:r>
              <a:rPr lang="es-ES" b="1" baseline="0" dirty="0" smtClean="0"/>
              <a:t>, Estructura y Funciones. </a:t>
            </a:r>
          </a:p>
          <a:p>
            <a:endParaRPr lang="es-ES" b="1" baseline="0" dirty="0" smtClean="0"/>
          </a:p>
          <a:p>
            <a:r>
              <a:rPr lang="es-ES" b="1" baseline="0" dirty="0" smtClean="0"/>
              <a:t>Dirección:</a:t>
            </a:r>
          </a:p>
          <a:p>
            <a:endParaRPr lang="es-ES" b="1" baseline="0" dirty="0" smtClean="0"/>
          </a:p>
          <a:p>
            <a:r>
              <a:rPr lang="es-ES" b="0" baseline="0" dirty="0" smtClean="0"/>
              <a:t>Director</a:t>
            </a:r>
          </a:p>
          <a:p>
            <a:r>
              <a:rPr lang="es-ES" b="1" baseline="0" dirty="0" smtClean="0"/>
              <a:t>Órgano de dirección: </a:t>
            </a:r>
            <a:r>
              <a:rPr lang="es-ES" b="0" baseline="0" dirty="0" smtClean="0"/>
              <a:t>Subdelegados Gobierno+ Autoridad Autonómica competente en materia de PC.</a:t>
            </a:r>
          </a:p>
          <a:p>
            <a:endParaRPr lang="es-ES" b="1" dirty="0" smtClean="0"/>
          </a:p>
          <a:p>
            <a:endParaRPr lang="es-ES" dirty="0" smtClean="0"/>
          </a:p>
          <a:p>
            <a:r>
              <a:rPr lang="es-ES" dirty="0" smtClean="0"/>
              <a:t>Modificaciones</a:t>
            </a:r>
            <a:r>
              <a:rPr lang="es-ES" baseline="0" dirty="0" smtClean="0"/>
              <a:t> introducidas por RD 1428/2009:</a:t>
            </a:r>
          </a:p>
          <a:p>
            <a:endParaRPr lang="es-ES" baseline="0" dirty="0" smtClean="0"/>
          </a:p>
          <a:p>
            <a:pPr marL="228600" indent="-228600">
              <a:buFont typeface="+mj-lt"/>
              <a:buAutoNum type="arabicPeriod"/>
            </a:pPr>
            <a:r>
              <a:rPr lang="es-ES" baseline="0" dirty="0" smtClean="0"/>
              <a:t>Se pueden denominar de manera distinta los Grupos Operativos sin modificar las funciones encomendadas. Ninguno los modificó sino que único que introduce dos grupos más es el PENTA pero esto ya estaba previsto en PLABEN.</a:t>
            </a:r>
          </a:p>
          <a:p>
            <a:pPr marL="228600" indent="-228600">
              <a:buFont typeface="+mj-lt"/>
              <a:buNone/>
            </a:pPr>
            <a:endParaRPr lang="es-ES" baseline="0" dirty="0" smtClean="0"/>
          </a:p>
          <a:p>
            <a:pPr marL="685800" lvl="1" indent="-228600">
              <a:buFont typeface="Wingdings" pitchFamily="2" charset="2"/>
              <a:buChar char="Ø"/>
            </a:pPr>
            <a:r>
              <a:rPr lang="es-ES" baseline="0" dirty="0" smtClean="0"/>
              <a:t>Grupo de Seguridad Estratégica</a:t>
            </a:r>
          </a:p>
          <a:p>
            <a:pPr marL="685800" lvl="1" indent="-228600">
              <a:buFont typeface="Wingdings" pitchFamily="2" charset="2"/>
              <a:buChar char="Ø"/>
            </a:pPr>
            <a:r>
              <a:rPr lang="es-ES" baseline="0" dirty="0" smtClean="0"/>
              <a:t>Grupo de Intervención </a:t>
            </a:r>
          </a:p>
          <a:p>
            <a:pPr marL="228600" indent="-228600">
              <a:buFont typeface="+mj-lt"/>
              <a:buAutoNum type="arabicPeriod"/>
            </a:pPr>
            <a:endParaRPr lang="es-ES" baseline="0" dirty="0" smtClean="0"/>
          </a:p>
          <a:p>
            <a:pPr marL="228600" indent="-228600">
              <a:buFont typeface="+mj-lt"/>
              <a:buAutoNum type="arabicPeriod"/>
            </a:pPr>
            <a:r>
              <a:rPr lang="es-ES" baseline="0" dirty="0" smtClean="0"/>
              <a:t>Órgano ejecutivo del PEN formado por :</a:t>
            </a:r>
          </a:p>
          <a:p>
            <a:pPr marL="228600" indent="-228600">
              <a:buFont typeface="+mj-lt"/>
              <a:buAutoNum type="arabicPeriod"/>
            </a:pPr>
            <a:endParaRPr lang="es-ES" baseline="0" dirty="0" smtClean="0"/>
          </a:p>
          <a:p>
            <a:pPr marL="685800" lvl="1" indent="-228600">
              <a:buFont typeface="Wingdings" pitchFamily="2" charset="2"/>
              <a:buChar char="Ø"/>
            </a:pPr>
            <a:r>
              <a:rPr lang="es-ES" baseline="0" dirty="0" smtClean="0"/>
              <a:t>Los Jefes de los Grupos Operativos</a:t>
            </a:r>
          </a:p>
          <a:p>
            <a:pPr marL="685800" lvl="1" indent="-228600">
              <a:buFont typeface="Wingdings" pitchFamily="2" charset="2"/>
              <a:buChar char="Ø"/>
            </a:pPr>
            <a:r>
              <a:rPr lang="es-ES" baseline="0" dirty="0" smtClean="0"/>
              <a:t>Se añade un </a:t>
            </a:r>
            <a:r>
              <a:rPr lang="es-ES" b="1" baseline="0" dirty="0" smtClean="0"/>
              <a:t>alcalde representante de Zona I </a:t>
            </a:r>
            <a:r>
              <a:rPr lang="es-ES" b="0" baseline="0" dirty="0" smtClean="0"/>
              <a:t>(</a:t>
            </a:r>
            <a:r>
              <a:rPr lang="es-ES" baseline="0" dirty="0" smtClean="0"/>
              <a:t>propuesto por los alcaldes de la Zona I y nombrado por el Director del PEN)</a:t>
            </a:r>
          </a:p>
          <a:p>
            <a:endParaRPr lang="es-ES" baseline="0" dirty="0" smtClean="0"/>
          </a:p>
          <a:p>
            <a:r>
              <a:rPr lang="es-ES" b="1" dirty="0" smtClean="0"/>
              <a:t>Título V: Procedimientos</a:t>
            </a:r>
            <a:r>
              <a:rPr lang="es-ES" b="1" baseline="0" dirty="0" smtClean="0"/>
              <a:t> de actuación operativa. </a:t>
            </a:r>
            <a:r>
              <a:rPr lang="es-ES" baseline="0" dirty="0" smtClean="0"/>
              <a:t>Se establece </a:t>
            </a:r>
            <a:r>
              <a:rPr lang="es-ES" b="1" baseline="0" dirty="0" smtClean="0"/>
              <a:t>relación</a:t>
            </a:r>
            <a:r>
              <a:rPr lang="es-ES" baseline="0" dirty="0" smtClean="0"/>
              <a:t> de procedimientos que como mínimo han de desarrollarse y </a:t>
            </a:r>
            <a:r>
              <a:rPr lang="es-ES" b="1" baseline="0" dirty="0" smtClean="0"/>
              <a:t>criterios</a:t>
            </a:r>
            <a:r>
              <a:rPr lang="es-ES" baseline="0" dirty="0" smtClean="0"/>
              <a:t> para su elaboración.</a:t>
            </a:r>
            <a:endParaRPr lang="es-ES"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8</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Máxima eficacia. Evacuación puede considerarse como medida precautoria antes de una emisión pero tiene que estar muy bien planificada. Para ello es importante conocer como puede evolucionar un accidente en las fases </a:t>
            </a:r>
            <a:r>
              <a:rPr lang="es-ES" dirty="0" err="1" smtClean="0"/>
              <a:t>iniciales</a:t>
            </a:r>
            <a:r>
              <a:rPr lang="es-ES" dirty="0" smtClean="0"/>
              <a:t>. También puede iniciarse</a:t>
            </a:r>
            <a:r>
              <a:rPr lang="es-ES" baseline="0" dirty="0" smtClean="0"/>
              <a:t> o proseguirse después de la dispersión </a:t>
            </a:r>
            <a:r>
              <a:rPr lang="es-ES" baseline="0" smtClean="0"/>
              <a:t>de sustancias </a:t>
            </a:r>
            <a:r>
              <a:rPr lang="es-ES" baseline="0" dirty="0" smtClean="0"/>
              <a:t>radiactivas.</a:t>
            </a:r>
            <a:endParaRPr lang="es-ES"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10</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caso de accidente la aplicación de las medidas de protección podría limitarse a una parte de las zonas de planificación o bien extenderse más </a:t>
            </a:r>
            <a:r>
              <a:rPr lang="es-ES" dirty="0" err="1" smtClean="0"/>
              <a:t>alla</a:t>
            </a:r>
            <a:r>
              <a:rPr lang="es-ES" dirty="0" smtClean="0"/>
              <a:t> de estas.</a:t>
            </a:r>
          </a:p>
          <a:p>
            <a:endParaRPr lang="es-ES" dirty="0" smtClean="0"/>
          </a:p>
          <a:p>
            <a:r>
              <a:rPr lang="es-ES" dirty="0" smtClean="0"/>
              <a:t>Para empezar a aplicar las medidas de protección  urgentes,</a:t>
            </a:r>
            <a:r>
              <a:rPr lang="es-ES" baseline="0" dirty="0" smtClean="0"/>
              <a:t> </a:t>
            </a:r>
            <a:r>
              <a:rPr lang="es-ES" dirty="0" smtClean="0"/>
              <a:t>de una manera eficaz, podrían utilizarse </a:t>
            </a:r>
            <a:r>
              <a:rPr lang="es-ES" b="1" dirty="0" smtClean="0"/>
              <a:t>zonas de actuación preferente </a:t>
            </a:r>
            <a:r>
              <a:rPr lang="es-ES" dirty="0" smtClean="0"/>
              <a:t>determinadas por la dirección del viento predominante:</a:t>
            </a:r>
          </a:p>
          <a:p>
            <a:endParaRPr lang="es-ES" dirty="0" smtClean="0"/>
          </a:p>
          <a:p>
            <a:pPr lvl="1">
              <a:spcBef>
                <a:spcPts val="600"/>
              </a:spcBef>
              <a:spcAft>
                <a:spcPts val="600"/>
              </a:spcAft>
              <a:buFont typeface="Wingdings" pitchFamily="2" charset="2"/>
              <a:buChar char="Ø"/>
            </a:pPr>
            <a:r>
              <a:rPr lang="es-ES" b="1" dirty="0" smtClean="0"/>
              <a:t>Sector</a:t>
            </a:r>
            <a:r>
              <a:rPr lang="es-ES" b="1" baseline="0" dirty="0" smtClean="0"/>
              <a:t> de atención preferente</a:t>
            </a:r>
          </a:p>
          <a:p>
            <a:pPr lvl="1">
              <a:spcBef>
                <a:spcPts val="600"/>
              </a:spcBef>
              <a:spcAft>
                <a:spcPts val="600"/>
              </a:spcAft>
              <a:buFont typeface="Wingdings" pitchFamily="2" charset="2"/>
              <a:buNone/>
            </a:pPr>
            <a:endParaRPr lang="es-ES" b="1" baseline="0" dirty="0" smtClean="0"/>
          </a:p>
          <a:p>
            <a:pPr lvl="1">
              <a:spcBef>
                <a:spcPts val="600"/>
              </a:spcBef>
              <a:spcAft>
                <a:spcPts val="600"/>
              </a:spcAft>
              <a:buFont typeface="Wingdings" pitchFamily="2" charset="2"/>
              <a:buChar char="Ø"/>
            </a:pPr>
            <a:r>
              <a:rPr lang="es-ES" b="1" baseline="0" dirty="0" smtClean="0"/>
              <a:t>Zona de atención preferente</a:t>
            </a:r>
            <a:endParaRPr lang="es-ES" b="1"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15</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Título IV del PLABEN.</a:t>
            </a:r>
            <a:endParaRPr lang="es-ES" dirty="0"/>
          </a:p>
        </p:txBody>
      </p:sp>
      <p:sp>
        <p:nvSpPr>
          <p:cNvPr id="4" name="3 Marcador de número de diapositiva"/>
          <p:cNvSpPr>
            <a:spLocks noGrp="1"/>
          </p:cNvSpPr>
          <p:nvPr>
            <p:ph type="sldNum" sz="quarter" idx="10"/>
          </p:nvPr>
        </p:nvSpPr>
        <p:spPr/>
        <p:txBody>
          <a:bodyPr/>
          <a:lstStyle/>
          <a:p>
            <a:pPr>
              <a:defRPr/>
            </a:pPr>
            <a:fld id="{12EBBA44-6A47-4B76-A7E2-14DBFD6FC916}" type="slidenum">
              <a:rPr lang="es-ES" smtClean="0"/>
              <a:pPr>
                <a:defRPr/>
              </a:pPr>
              <a:t>16</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7" descr="Imagen anagrama map"/>
          <p:cNvPicPr>
            <a:picLocks noChangeAspect="1" noChangeArrowheads="1"/>
          </p:cNvPicPr>
          <p:nvPr userDrawn="1"/>
        </p:nvPicPr>
        <p:blipFill>
          <a:blip r:embed="rId2" cstate="print"/>
          <a:srcRect/>
          <a:stretch>
            <a:fillRect/>
          </a:stretch>
        </p:blipFill>
        <p:spPr bwMode="auto">
          <a:xfrm>
            <a:off x="0" y="0"/>
            <a:ext cx="4962525" cy="857250"/>
          </a:xfrm>
          <a:prstGeom prst="rect">
            <a:avLst/>
          </a:prstGeom>
          <a:noFill/>
          <a:ln w="9525">
            <a:noFill/>
            <a:miter lim="800000"/>
            <a:headEnd/>
            <a:tailEnd/>
          </a:ln>
        </p:spPr>
      </p:pic>
      <p:pic>
        <p:nvPicPr>
          <p:cNvPr id="5" name="Picture 8" descr="Escudo de Protección Civil España"/>
          <p:cNvPicPr>
            <a:picLocks noChangeAspect="1" noChangeArrowheads="1"/>
          </p:cNvPicPr>
          <p:nvPr userDrawn="1"/>
        </p:nvPicPr>
        <p:blipFill>
          <a:blip r:embed="rId3" cstate="print"/>
          <a:srcRect/>
          <a:stretch>
            <a:fillRect/>
          </a:stretch>
        </p:blipFill>
        <p:spPr bwMode="auto">
          <a:xfrm>
            <a:off x="8588375" y="0"/>
            <a:ext cx="555625" cy="800100"/>
          </a:xfrm>
          <a:prstGeom prst="rect">
            <a:avLst/>
          </a:prstGeom>
          <a:noFill/>
          <a:ln w="9525">
            <a:noFill/>
            <a:miter lim="800000"/>
            <a:headEnd/>
            <a:tailEnd/>
          </a:ln>
        </p:spPr>
      </p:pic>
      <p:sp>
        <p:nvSpPr>
          <p:cNvPr id="382978" name="Rectangle 2"/>
          <p:cNvSpPr>
            <a:spLocks noGrp="1" noChangeArrowheads="1"/>
          </p:cNvSpPr>
          <p:nvPr>
            <p:ph type="ctrTitle"/>
          </p:nvPr>
        </p:nvSpPr>
        <p:spPr>
          <a:xfrm>
            <a:off x="685800" y="2130425"/>
            <a:ext cx="7772400" cy="1470025"/>
          </a:xfrm>
        </p:spPr>
        <p:txBody>
          <a:bodyPr/>
          <a:lstStyle>
            <a:lvl1pPr>
              <a:defRPr/>
            </a:lvl1pPr>
          </a:lstStyle>
          <a:p>
            <a:r>
              <a:rPr lang="es-ES"/>
              <a:t>Haga clic para cambiar el estilo de título	</a:t>
            </a:r>
          </a:p>
        </p:txBody>
      </p:sp>
      <p:sp>
        <p:nvSpPr>
          <p:cNvPr id="38297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s-ES"/>
              <a:t>Haga clic para modificar el estilo de subtítulo del patrón</a:t>
            </a:r>
          </a:p>
        </p:txBody>
      </p:sp>
      <p:sp>
        <p:nvSpPr>
          <p:cNvPr id="6" name="Rectangle 4"/>
          <p:cNvSpPr>
            <a:spLocks noGrp="1" noChangeArrowheads="1"/>
          </p:cNvSpPr>
          <p:nvPr>
            <p:ph type="dt" sz="half" idx="10"/>
          </p:nvPr>
        </p:nvSpPr>
        <p:spPr/>
        <p:txBody>
          <a:bodyPr/>
          <a:lstStyle>
            <a:lvl1pPr>
              <a:defRPr/>
            </a:lvl1pPr>
          </a:lstStyle>
          <a:p>
            <a:pPr>
              <a:defRPr/>
            </a:pPr>
            <a:endParaRPr lang="es-ES"/>
          </a:p>
        </p:txBody>
      </p:sp>
      <p:sp>
        <p:nvSpPr>
          <p:cNvPr id="7" name="Rectangle 5"/>
          <p:cNvSpPr>
            <a:spLocks noGrp="1" noChangeArrowheads="1"/>
          </p:cNvSpPr>
          <p:nvPr>
            <p:ph type="ftr" sz="quarter" idx="11"/>
          </p:nvPr>
        </p:nvSpPr>
        <p:spPr/>
        <p:txBody>
          <a:bodyPr/>
          <a:lstStyle>
            <a:lvl1pPr>
              <a:defRPr/>
            </a:lvl1pPr>
          </a:lstStyle>
          <a:p>
            <a:pPr>
              <a:defRPr/>
            </a:pPr>
            <a:endParaRPr lang="es-ES"/>
          </a:p>
        </p:txBody>
      </p:sp>
      <p:sp>
        <p:nvSpPr>
          <p:cNvPr id="8" name="Rectangle 6"/>
          <p:cNvSpPr>
            <a:spLocks noGrp="1" noChangeArrowheads="1"/>
          </p:cNvSpPr>
          <p:nvPr>
            <p:ph type="sldNum" sz="quarter" idx="12"/>
          </p:nvPr>
        </p:nvSpPr>
        <p:spPr/>
        <p:txBody>
          <a:bodyPr/>
          <a:lstStyle>
            <a:lvl1pPr>
              <a:defRPr/>
            </a:lvl1pPr>
          </a:lstStyle>
          <a:p>
            <a:pPr>
              <a:defRPr/>
            </a:pPr>
            <a:fld id="{51142F55-5E8E-479B-8765-55CAD93DAA53}"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9C62146-F3DE-48D9-818A-B72B6F203221}"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B513D55-8A1B-488D-973B-6EB953F30507}"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BAA27E7-50B8-4C46-A366-1DD9FBC16249}"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EFC792AA-C518-4443-9EC0-8EF5C60CA9BC}"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00FCD402-1A37-49C3-8182-336D1174BA5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AB9C477-B432-4016-954B-7041DD6E7E1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79BD37C-AFD1-49D2-990B-0F99C88C265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D3EB6BE5-881E-4B8A-BD30-70AD3BA22E99}"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9385D0CD-0F88-47C2-8538-489EF703C172}"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D128A21A-56FE-485C-A154-0A397EC15C2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7998960B-500A-41A3-A97C-8C544AD12C7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E0E991E-CC1B-4839-994A-595ABC2DEDF1}"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DF1E221B-A2EE-401A-ACAF-9A2CF69B9152}"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a:defRPr/>
            </a:pPr>
            <a:fld id="{67ADE618-44FB-4E43-BAEA-D871809AC85A}" type="slidenum">
              <a:rPr lang="es-ES"/>
              <a:pPr>
                <a:defRPr/>
              </a:pPr>
              <a:t>‹Nº›</a:t>
            </a:fld>
            <a:endParaRPr lang="es-ES"/>
          </a:p>
        </p:txBody>
      </p:sp>
      <p:pic>
        <p:nvPicPr>
          <p:cNvPr id="2055" name="Picture 7" descr="Imagen anagrama map"/>
          <p:cNvPicPr>
            <a:picLocks noChangeAspect="1" noChangeArrowheads="1"/>
          </p:cNvPicPr>
          <p:nvPr userDrawn="1"/>
        </p:nvPicPr>
        <p:blipFill>
          <a:blip r:embed="rId16" cstate="print"/>
          <a:srcRect/>
          <a:stretch>
            <a:fillRect/>
          </a:stretch>
        </p:blipFill>
        <p:spPr bwMode="auto">
          <a:xfrm>
            <a:off x="0" y="0"/>
            <a:ext cx="4962525" cy="857250"/>
          </a:xfrm>
          <a:prstGeom prst="rect">
            <a:avLst/>
          </a:prstGeom>
          <a:noFill/>
          <a:ln w="9525">
            <a:noFill/>
            <a:miter lim="800000"/>
            <a:headEnd/>
            <a:tailEnd/>
          </a:ln>
        </p:spPr>
      </p:pic>
      <p:pic>
        <p:nvPicPr>
          <p:cNvPr id="2056" name="Picture 8" descr="Escudo de Protección Civil España"/>
          <p:cNvPicPr>
            <a:picLocks noChangeAspect="1" noChangeArrowheads="1"/>
          </p:cNvPicPr>
          <p:nvPr userDrawn="1"/>
        </p:nvPicPr>
        <p:blipFill>
          <a:blip r:embed="rId17" cstate="print"/>
          <a:srcRect/>
          <a:stretch>
            <a:fillRect/>
          </a:stretch>
        </p:blipFill>
        <p:spPr bwMode="auto">
          <a:xfrm>
            <a:off x="8588375" y="0"/>
            <a:ext cx="555625" cy="8001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72"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750" y="857233"/>
            <a:ext cx="8175654" cy="1857387"/>
          </a:xfrm>
        </p:spPr>
        <p:txBody>
          <a:bodyPr/>
          <a:lstStyle/>
          <a:p>
            <a:r>
              <a:rPr lang="es-ES" sz="2800" b="1" dirty="0">
                <a:solidFill>
                  <a:srgbClr val="5F5F5F"/>
                </a:solidFill>
                <a:latin typeface="Berlin Sans FB Demi" pitchFamily="34" charset="0"/>
              </a:rPr>
              <a:t>PLANIFICACIÓN DE </a:t>
            </a:r>
            <a:r>
              <a:rPr lang="es-ES" sz="2800" b="1" dirty="0" smtClean="0">
                <a:solidFill>
                  <a:srgbClr val="5F5F5F"/>
                </a:solidFill>
                <a:latin typeface="Berlin Sans FB Demi" pitchFamily="34" charset="0"/>
              </a:rPr>
              <a:t>PROTECCIÓN CIVIL  ANTE </a:t>
            </a:r>
            <a:r>
              <a:rPr lang="es-ES" sz="2800" b="1" dirty="0">
                <a:solidFill>
                  <a:srgbClr val="5F5F5F"/>
                </a:solidFill>
                <a:latin typeface="Berlin Sans FB Demi" pitchFamily="34" charset="0"/>
              </a:rPr>
              <a:t/>
            </a:r>
            <a:br>
              <a:rPr lang="es-ES" sz="2800" b="1" dirty="0">
                <a:solidFill>
                  <a:srgbClr val="5F5F5F"/>
                </a:solidFill>
                <a:latin typeface="Berlin Sans FB Demi" pitchFamily="34" charset="0"/>
              </a:rPr>
            </a:br>
            <a:r>
              <a:rPr lang="es-ES" sz="2800" b="1" dirty="0">
                <a:solidFill>
                  <a:srgbClr val="5F5F5F"/>
                </a:solidFill>
                <a:latin typeface="Berlin Sans FB Demi" pitchFamily="34" charset="0"/>
              </a:rPr>
              <a:t>EMERGENCIAS </a:t>
            </a:r>
            <a:r>
              <a:rPr lang="es-ES" sz="2800" b="1" dirty="0" smtClean="0">
                <a:solidFill>
                  <a:srgbClr val="5F5F5F"/>
                </a:solidFill>
                <a:latin typeface="Berlin Sans FB Demi" pitchFamily="34" charset="0"/>
              </a:rPr>
              <a:t>NUCLEARES </a:t>
            </a:r>
            <a:br>
              <a:rPr lang="es-ES" sz="2800" b="1" dirty="0" smtClean="0">
                <a:solidFill>
                  <a:srgbClr val="5F5F5F"/>
                </a:solidFill>
                <a:latin typeface="Berlin Sans FB Demi" pitchFamily="34" charset="0"/>
              </a:rPr>
            </a:br>
            <a:r>
              <a:rPr lang="es-ES" sz="2800" b="1" dirty="0" smtClean="0">
                <a:solidFill>
                  <a:srgbClr val="5F5F5F"/>
                </a:solidFill>
                <a:latin typeface="Berlin Sans FB Demi" pitchFamily="34" charset="0"/>
              </a:rPr>
              <a:t>(PLABEN Y </a:t>
            </a:r>
            <a:r>
              <a:rPr lang="es-ES" sz="2800" b="1" dirty="0" err="1" smtClean="0">
                <a:solidFill>
                  <a:srgbClr val="5F5F5F"/>
                </a:solidFill>
                <a:latin typeface="Berlin Sans FB Demi" pitchFamily="34" charset="0"/>
              </a:rPr>
              <a:t>PEN</a:t>
            </a:r>
            <a:r>
              <a:rPr lang="es-ES" sz="2800" b="1" baseline="-25000" dirty="0" err="1" smtClean="0">
                <a:solidFill>
                  <a:srgbClr val="5F5F5F"/>
                </a:solidFill>
                <a:latin typeface="Berlin Sans FB Demi" pitchFamily="34" charset="0"/>
              </a:rPr>
              <a:t>s</a:t>
            </a:r>
            <a:r>
              <a:rPr lang="es-ES" sz="2800" b="1" baseline="-25000" dirty="0" smtClean="0">
                <a:solidFill>
                  <a:srgbClr val="5F5F5F"/>
                </a:solidFill>
                <a:latin typeface="Berlin Sans FB Demi" pitchFamily="34" charset="0"/>
              </a:rPr>
              <a:t> </a:t>
            </a:r>
            <a:r>
              <a:rPr lang="es-ES" sz="2800" b="1" dirty="0" smtClean="0">
                <a:solidFill>
                  <a:srgbClr val="5F5F5F"/>
                </a:solidFill>
                <a:latin typeface="Berlin Sans FB Demi" pitchFamily="34" charset="0"/>
              </a:rPr>
              <a:t>)</a:t>
            </a:r>
            <a:endParaRPr lang="es-ES" sz="2800" b="1" dirty="0">
              <a:solidFill>
                <a:srgbClr val="5F5F5F"/>
              </a:solidFill>
              <a:latin typeface="Berlin Sans FB Demi" pitchFamily="34" charset="0"/>
            </a:endParaRPr>
          </a:p>
        </p:txBody>
      </p:sp>
      <p:sp>
        <p:nvSpPr>
          <p:cNvPr id="2051" name="Rectangle 3"/>
          <p:cNvSpPr>
            <a:spLocks noGrp="1" noChangeArrowheads="1"/>
          </p:cNvSpPr>
          <p:nvPr>
            <p:ph type="subTitle" idx="1"/>
          </p:nvPr>
        </p:nvSpPr>
        <p:spPr>
          <a:xfrm>
            <a:off x="1258888" y="4076700"/>
            <a:ext cx="6400800" cy="1752600"/>
          </a:xfrm>
        </p:spPr>
        <p:txBody>
          <a:bodyPr/>
          <a:lstStyle/>
          <a:p>
            <a:endParaRPr lang="es-ES"/>
          </a:p>
        </p:txBody>
      </p:sp>
      <p:sp>
        <p:nvSpPr>
          <p:cNvPr id="2059" name="Text Box 11"/>
          <p:cNvSpPr txBox="1">
            <a:spLocks noChangeArrowheads="1"/>
          </p:cNvSpPr>
          <p:nvPr/>
        </p:nvSpPr>
        <p:spPr bwMode="auto">
          <a:xfrm>
            <a:off x="303213" y="6143644"/>
            <a:ext cx="5647700" cy="507831"/>
          </a:xfrm>
          <a:prstGeom prst="rect">
            <a:avLst/>
          </a:prstGeom>
          <a:noFill/>
          <a:ln w="9525">
            <a:noFill/>
            <a:miter lim="800000"/>
            <a:headEnd/>
            <a:tailEnd/>
          </a:ln>
          <a:effectLst/>
        </p:spPr>
        <p:txBody>
          <a:bodyPr wrap="square">
            <a:spAutoFit/>
          </a:bodyPr>
          <a:lstStyle/>
          <a:p>
            <a:r>
              <a:rPr lang="es-ES" dirty="0" smtClean="0">
                <a:latin typeface="Berlin Sans FB Demi" pitchFamily="34" charset="0"/>
              </a:rPr>
              <a:t>Jornada Técnica sobre Planes de Actuación Municipal en Emergencia Nuclear . 19 Octubre 2015.</a:t>
            </a:r>
            <a:endParaRPr lang="es-ES" dirty="0">
              <a:latin typeface="Berlin Sans FB Demi" pitchFamily="34" charset="0"/>
            </a:endParaRPr>
          </a:p>
          <a:p>
            <a:r>
              <a:rPr lang="es-ES" dirty="0">
                <a:latin typeface="Berlin Sans FB Demi" pitchFamily="34" charset="0"/>
              </a:rPr>
              <a:t>Sonia Serrano </a:t>
            </a:r>
            <a:r>
              <a:rPr lang="es-ES" dirty="0" smtClean="0">
                <a:latin typeface="Berlin Sans FB Demi" pitchFamily="34" charset="0"/>
              </a:rPr>
              <a:t>Fernández. Técnico de Grado Superior de Riesgo Nuclear y Radiológico.</a:t>
            </a:r>
            <a:endParaRPr lang="es-ES" dirty="0">
              <a:latin typeface="Berlin Sans FB Demi" pitchFamily="34" charset="0"/>
            </a:endParaRPr>
          </a:p>
          <a:p>
            <a:r>
              <a:rPr lang="es-ES" dirty="0">
                <a:latin typeface="Berlin Sans FB Demi" pitchFamily="34" charset="0"/>
              </a:rPr>
              <a:t>sserrano@procivil.mir.es</a:t>
            </a:r>
          </a:p>
        </p:txBody>
      </p:sp>
      <p:pic>
        <p:nvPicPr>
          <p:cNvPr id="2065" name="Picture 17" descr="España ya ha pagado a Francia 18 millones en 2011 por albergar residuos nucleares"/>
          <p:cNvPicPr>
            <a:picLocks noChangeAspect="1" noChangeArrowheads="1"/>
          </p:cNvPicPr>
          <p:nvPr/>
        </p:nvPicPr>
        <p:blipFill>
          <a:blip r:embed="rId2" cstate="print"/>
          <a:srcRect/>
          <a:stretch>
            <a:fillRect/>
          </a:stretch>
        </p:blipFill>
        <p:spPr bwMode="auto">
          <a:xfrm>
            <a:off x="1258888" y="2857495"/>
            <a:ext cx="6567487" cy="316389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s-ES" sz="2800" b="1" u="sng" dirty="0" smtClean="0">
                <a:solidFill>
                  <a:schemeClr val="accent2"/>
                </a:solidFill>
                <a:effectLst>
                  <a:outerShdw blurRad="38100" dist="38100" dir="2700000" algn="tl">
                    <a:srgbClr val="000000"/>
                  </a:outerShdw>
                </a:effectLst>
              </a:rPr>
              <a:t/>
            </a:r>
            <a:br>
              <a:rPr lang="es-ES" sz="2800" b="1" u="sng" dirty="0" smtClean="0">
                <a:solidFill>
                  <a:schemeClr val="accent2"/>
                </a:solidFill>
                <a:effectLst>
                  <a:outerShdw blurRad="38100" dist="38100" dir="2700000" algn="tl">
                    <a:srgbClr val="000000"/>
                  </a:outerShdw>
                </a:effectLst>
              </a:rPr>
            </a:br>
            <a:r>
              <a:rPr lang="es-ES" sz="2800" b="1" u="sng" dirty="0" smtClean="0">
                <a:solidFill>
                  <a:schemeClr val="accent2"/>
                </a:solidFill>
                <a:effectLst>
                  <a:outerShdw blurRad="38100" dist="38100" dir="2700000" algn="tl">
                    <a:srgbClr val="000000"/>
                  </a:outerShdw>
                </a:effectLst>
              </a:rPr>
              <a:t/>
            </a:r>
            <a:br>
              <a:rPr lang="es-ES" sz="2800" b="1" u="sng" dirty="0" smtClean="0">
                <a:solidFill>
                  <a:schemeClr val="accent2"/>
                </a:solidFill>
                <a:effectLst>
                  <a:outerShdw blurRad="38100" dist="38100" dir="2700000" algn="tl">
                    <a:srgbClr val="000000"/>
                  </a:outerShdw>
                </a:effectLst>
              </a:rPr>
            </a:br>
            <a:r>
              <a:rPr lang="es-ES" sz="2400" b="1" u="sng" dirty="0" smtClean="0">
                <a:solidFill>
                  <a:schemeClr val="accent2"/>
                </a:solidFill>
                <a:latin typeface="Berlin Sans FB Demi" pitchFamily="34" charset="0"/>
                <a:ea typeface="+mn-ea"/>
                <a:cs typeface="+mn-cs"/>
              </a:rPr>
              <a:t>MEDIDAS DE PROTECCIÓN URGENTES</a:t>
            </a:r>
          </a:p>
        </p:txBody>
      </p:sp>
      <p:sp>
        <p:nvSpPr>
          <p:cNvPr id="55300" name="Rectangle 3"/>
          <p:cNvSpPr>
            <a:spLocks noGrp="1" noChangeArrowheads="1"/>
          </p:cNvSpPr>
          <p:nvPr>
            <p:ph type="body" sz="half" idx="1"/>
          </p:nvPr>
        </p:nvSpPr>
        <p:spPr>
          <a:xfrm>
            <a:off x="457200" y="1714488"/>
            <a:ext cx="4038600" cy="4411675"/>
          </a:xfrm>
        </p:spPr>
        <p:txBody>
          <a:bodyPr/>
          <a:lstStyle/>
          <a:p>
            <a:pPr eaLnBrk="1" hangingPunct="1">
              <a:buFontTx/>
              <a:buNone/>
            </a:pPr>
            <a:r>
              <a:rPr lang="es-ES" sz="2400" b="1" dirty="0" smtClean="0"/>
              <a:t>	</a:t>
            </a:r>
            <a:r>
              <a:rPr lang="es-ES" sz="2400" b="1" u="sng" dirty="0" smtClean="0">
                <a:solidFill>
                  <a:schemeClr val="accent2"/>
                </a:solidFill>
                <a:latin typeface="Berlin Sans FB Demi" pitchFamily="34" charset="0"/>
              </a:rPr>
              <a:t>PRINCIPALES</a:t>
            </a:r>
          </a:p>
          <a:p>
            <a:pPr eaLnBrk="1" hangingPunct="1">
              <a:buFontTx/>
              <a:buNone/>
            </a:pPr>
            <a:endParaRPr lang="es-ES" sz="2400" b="1" u="sng" dirty="0" smtClean="0">
              <a:solidFill>
                <a:schemeClr val="accent2"/>
              </a:solidFill>
              <a:latin typeface="Berlin Sans FB Demi" pitchFamily="34" charset="0"/>
            </a:endParaRPr>
          </a:p>
          <a:p>
            <a:pPr eaLnBrk="1" hangingPunct="1">
              <a:buClr>
                <a:schemeClr val="tx1"/>
              </a:buClr>
              <a:buFont typeface="Wingdings" pitchFamily="2" charset="2"/>
              <a:buChar char="q"/>
            </a:pPr>
            <a:r>
              <a:rPr lang="es-ES" sz="2000" b="1" dirty="0" smtClean="0">
                <a:latin typeface="Berlin Sans FB Demi" pitchFamily="34" charset="0"/>
              </a:rPr>
              <a:t>CONFINAMIENTO </a:t>
            </a:r>
          </a:p>
          <a:p>
            <a:pPr eaLnBrk="1" hangingPunct="1">
              <a:buClr>
                <a:schemeClr val="tx1"/>
              </a:buClr>
              <a:buFont typeface="Wingdings" pitchFamily="2" charset="2"/>
              <a:buChar char="q"/>
            </a:pPr>
            <a:r>
              <a:rPr lang="es-ES" sz="2000" b="1" dirty="0" smtClean="0">
                <a:latin typeface="Berlin Sans FB Demi" pitchFamily="34" charset="0"/>
              </a:rPr>
              <a:t>PROFILAXIS RADIOLÓGICA </a:t>
            </a:r>
            <a:r>
              <a:rPr lang="es-ES" sz="2000" dirty="0" smtClean="0">
                <a:latin typeface="Berlin Sans FB Demi" pitchFamily="34" charset="0"/>
              </a:rPr>
              <a:t>(Yoduro Potásico KI)</a:t>
            </a:r>
          </a:p>
          <a:p>
            <a:pPr eaLnBrk="1" hangingPunct="1">
              <a:buClr>
                <a:schemeClr val="tx1"/>
              </a:buClr>
              <a:buFont typeface="Wingdings" pitchFamily="2" charset="2"/>
              <a:buChar char="q"/>
            </a:pPr>
            <a:r>
              <a:rPr lang="es-ES" sz="2000" b="1" dirty="0" smtClean="0">
                <a:latin typeface="Berlin Sans FB Demi" pitchFamily="34" charset="0"/>
              </a:rPr>
              <a:t>EVACUACIÓN</a:t>
            </a:r>
          </a:p>
          <a:p>
            <a:pPr eaLnBrk="1" hangingPunct="1">
              <a:buClr>
                <a:schemeClr val="tx1"/>
              </a:buClr>
              <a:buFont typeface="Wingdings" pitchFamily="2" charset="2"/>
              <a:buChar char="q"/>
            </a:pPr>
            <a:endParaRPr lang="es-ES" sz="2000" b="1" dirty="0" smtClean="0">
              <a:latin typeface="Berlin Sans FB Demi" pitchFamily="34" charset="0"/>
            </a:endParaRPr>
          </a:p>
          <a:p>
            <a:pPr eaLnBrk="1" hangingPunct="1">
              <a:buClr>
                <a:schemeClr val="tx1"/>
              </a:buClr>
              <a:buFont typeface="Wingdings" pitchFamily="2" charset="2"/>
              <a:buNone/>
            </a:pPr>
            <a:r>
              <a:rPr lang="es-ES" sz="1800" b="1" dirty="0" smtClean="0">
                <a:latin typeface="Berlin Sans FB Demi" pitchFamily="34" charset="0"/>
              </a:rPr>
              <a:t>	</a:t>
            </a:r>
          </a:p>
          <a:p>
            <a:pPr eaLnBrk="1" hangingPunct="1"/>
            <a:endParaRPr lang="es-ES" sz="1800" b="1" dirty="0" smtClean="0"/>
          </a:p>
          <a:p>
            <a:pPr eaLnBrk="1" hangingPunct="1">
              <a:buFontTx/>
              <a:buNone/>
            </a:pPr>
            <a:r>
              <a:rPr lang="es-ES" sz="3200" dirty="0" smtClean="0"/>
              <a:t> </a:t>
            </a:r>
          </a:p>
        </p:txBody>
      </p:sp>
      <p:sp>
        <p:nvSpPr>
          <p:cNvPr id="55301" name="Rectangle 4"/>
          <p:cNvSpPr>
            <a:spLocks noGrp="1" noChangeArrowheads="1"/>
          </p:cNvSpPr>
          <p:nvPr>
            <p:ph type="body" sz="half" idx="2"/>
          </p:nvPr>
        </p:nvSpPr>
        <p:spPr>
          <a:xfrm>
            <a:off x="4648200" y="1714488"/>
            <a:ext cx="4038600" cy="4411675"/>
          </a:xfrm>
        </p:spPr>
        <p:txBody>
          <a:bodyPr/>
          <a:lstStyle/>
          <a:p>
            <a:pPr algn="ctr" eaLnBrk="1" hangingPunct="1">
              <a:lnSpc>
                <a:spcPct val="90000"/>
              </a:lnSpc>
              <a:buFontTx/>
              <a:buNone/>
            </a:pPr>
            <a:r>
              <a:rPr lang="es-ES" sz="2400" b="1" u="sng" dirty="0" smtClean="0">
                <a:solidFill>
                  <a:schemeClr val="accent2"/>
                </a:solidFill>
                <a:latin typeface="Berlin Sans FB Demi" pitchFamily="34" charset="0"/>
              </a:rPr>
              <a:t>COMPLEMENTARIAS</a:t>
            </a:r>
          </a:p>
          <a:p>
            <a:pPr algn="ctr" eaLnBrk="1" hangingPunct="1">
              <a:lnSpc>
                <a:spcPct val="90000"/>
              </a:lnSpc>
              <a:buFontTx/>
              <a:buNone/>
            </a:pPr>
            <a:endParaRPr lang="es-ES" sz="2400" b="1" u="sng" dirty="0" smtClean="0">
              <a:solidFill>
                <a:schemeClr val="accent2"/>
              </a:solidFill>
              <a:latin typeface="Berlin Sans FB Demi" pitchFamily="34" charset="0"/>
            </a:endParaRPr>
          </a:p>
          <a:p>
            <a:pPr eaLnBrk="1" hangingPunct="1">
              <a:lnSpc>
                <a:spcPct val="90000"/>
              </a:lnSpc>
              <a:buClr>
                <a:schemeClr val="tx1"/>
              </a:buClr>
              <a:buFont typeface="Wingdings" pitchFamily="2" charset="2"/>
              <a:buChar char="q"/>
            </a:pPr>
            <a:r>
              <a:rPr lang="es-ES" sz="1800" b="1" dirty="0" smtClean="0">
                <a:latin typeface="Berlin Sans FB Demi" pitchFamily="34" charset="0"/>
              </a:rPr>
              <a:t>CONTROL DE ACCESOS</a:t>
            </a:r>
          </a:p>
          <a:p>
            <a:pPr eaLnBrk="1" hangingPunct="1">
              <a:lnSpc>
                <a:spcPct val="90000"/>
              </a:lnSpc>
              <a:buClr>
                <a:schemeClr val="tx1"/>
              </a:buClr>
              <a:buFont typeface="Wingdings" pitchFamily="2" charset="2"/>
              <a:buChar char="q"/>
            </a:pPr>
            <a:r>
              <a:rPr lang="es-ES" sz="1800" b="1" dirty="0" smtClean="0">
                <a:latin typeface="Berlin Sans FB Demi" pitchFamily="34" charset="0"/>
              </a:rPr>
              <a:t>AUTOPROTECCIÓN CIUDADANA Y DEL PERSONAL DE INTERVENCIÓN</a:t>
            </a:r>
          </a:p>
          <a:p>
            <a:pPr eaLnBrk="1" hangingPunct="1">
              <a:lnSpc>
                <a:spcPct val="90000"/>
              </a:lnSpc>
              <a:buClr>
                <a:schemeClr val="tx1"/>
              </a:buClr>
              <a:buFont typeface="Wingdings" pitchFamily="2" charset="2"/>
              <a:buChar char="q"/>
            </a:pPr>
            <a:r>
              <a:rPr lang="es-ES" sz="1800" b="1" dirty="0" smtClean="0">
                <a:latin typeface="Berlin Sans FB Demi" pitchFamily="34" charset="0"/>
              </a:rPr>
              <a:t>DESCONTAMINACIÓN EXTERNA DE PERSONAS</a:t>
            </a:r>
          </a:p>
          <a:p>
            <a:pPr eaLnBrk="1" hangingPunct="1">
              <a:lnSpc>
                <a:spcPct val="90000"/>
              </a:lnSpc>
              <a:buClr>
                <a:schemeClr val="tx1"/>
              </a:buClr>
              <a:buFont typeface="Wingdings" pitchFamily="2" charset="2"/>
              <a:buChar char="q"/>
            </a:pPr>
            <a:r>
              <a:rPr lang="es-ES" sz="1800" b="1" dirty="0" smtClean="0">
                <a:latin typeface="Berlin Sans FB Demi" pitchFamily="34" charset="0"/>
              </a:rPr>
              <a:t>ESTABULACIÓN DE ANIMALES</a:t>
            </a:r>
          </a:p>
          <a:p>
            <a:pPr eaLnBrk="1" hangingPunct="1">
              <a:lnSpc>
                <a:spcPct val="90000"/>
              </a:lnSpc>
              <a:buClr>
                <a:schemeClr val="tx1"/>
              </a:buClr>
              <a:buFont typeface="Wingdings" pitchFamily="2" charset="2"/>
              <a:buChar char="q"/>
            </a:pPr>
            <a:r>
              <a:rPr lang="es-ES" sz="1800" b="1" dirty="0" smtClean="0">
                <a:latin typeface="Berlin Sans FB Demi" pitchFamily="34" charset="0"/>
              </a:rPr>
              <a:t>CIERRE SISTEMAS VENTILACIÓN DE INVERNADEROS</a:t>
            </a:r>
          </a:p>
          <a:p>
            <a:pPr eaLnBrk="1" hangingPunct="1">
              <a:lnSpc>
                <a:spcPct val="90000"/>
              </a:lnSpc>
              <a:buClr>
                <a:schemeClr val="tx1"/>
              </a:buClr>
              <a:buFont typeface="Wingdings" pitchFamily="2" charset="2"/>
              <a:buChar char="q"/>
            </a:pPr>
            <a:r>
              <a:rPr lang="es-ES" sz="1800" b="1" dirty="0" smtClean="0">
                <a:latin typeface="Berlin Sans FB Demi" pitchFamily="34" charset="0"/>
              </a:rPr>
              <a:t>RESTRICCIONES AL CONSUMO DE ALGUNOS  ALIMENTOS</a:t>
            </a:r>
            <a:endParaRPr lang="es-ES" sz="1800"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s-ES" sz="2800" b="1" u="sng" dirty="0" smtClean="0">
                <a:solidFill>
                  <a:schemeClr val="accent2"/>
                </a:solidFill>
                <a:effectLst>
                  <a:outerShdw blurRad="38100" dist="38100" dir="2700000" algn="tl">
                    <a:srgbClr val="000000"/>
                  </a:outerShdw>
                </a:effectLst>
              </a:rPr>
              <a:t/>
            </a:r>
            <a:br>
              <a:rPr lang="es-ES" sz="2800" b="1" u="sng" dirty="0" smtClean="0">
                <a:solidFill>
                  <a:schemeClr val="accent2"/>
                </a:solidFill>
                <a:effectLst>
                  <a:outerShdw blurRad="38100" dist="38100" dir="2700000" algn="tl">
                    <a:srgbClr val="000000"/>
                  </a:outerShdw>
                </a:effectLst>
              </a:rPr>
            </a:br>
            <a:r>
              <a:rPr lang="es-ES" sz="2800" b="1" u="sng" dirty="0" smtClean="0">
                <a:solidFill>
                  <a:schemeClr val="accent2"/>
                </a:solidFill>
                <a:effectLst>
                  <a:outerShdw blurRad="38100" dist="38100" dir="2700000" algn="tl">
                    <a:srgbClr val="000000"/>
                  </a:outerShdw>
                </a:effectLst>
              </a:rPr>
              <a:t/>
            </a:r>
            <a:br>
              <a:rPr lang="es-ES" sz="2800" b="1" u="sng" dirty="0" smtClean="0">
                <a:solidFill>
                  <a:schemeClr val="accent2"/>
                </a:solidFill>
                <a:effectLst>
                  <a:outerShdw blurRad="38100" dist="38100" dir="2700000" algn="tl">
                    <a:srgbClr val="000000"/>
                  </a:outerShdw>
                </a:effectLst>
              </a:rPr>
            </a:br>
            <a:r>
              <a:rPr lang="es-ES" sz="2400" b="1" u="sng" dirty="0" smtClean="0">
                <a:solidFill>
                  <a:schemeClr val="accent2"/>
                </a:solidFill>
                <a:latin typeface="Berlin Sans FB Demi" pitchFamily="34" charset="0"/>
                <a:ea typeface="+mn-ea"/>
                <a:cs typeface="+mn-cs"/>
              </a:rPr>
              <a:t>MEDIDAS DE PROTECCIÓN DE LARGA DURACIÓN</a:t>
            </a:r>
          </a:p>
        </p:txBody>
      </p:sp>
      <p:graphicFrame>
        <p:nvGraphicFramePr>
          <p:cNvPr id="4" name="3 Marcador de contenido"/>
          <p:cNvGraphicFramePr>
            <a:graphicFrameLocks noGrp="1"/>
          </p:cNvGraphicFramePr>
          <p:nvPr>
            <p:ph idx="1"/>
          </p:nvPr>
        </p:nvGraphicFramePr>
        <p:xfrm>
          <a:off x="457200" y="1844675"/>
          <a:ext cx="8218488" cy="4281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lstStyle/>
          <a:p>
            <a:pPr eaLnBrk="1" hangingPunct="1"/>
            <a:endParaRPr lang="es-ES" smtClean="0"/>
          </a:p>
        </p:txBody>
      </p:sp>
      <p:sp>
        <p:nvSpPr>
          <p:cNvPr id="335875" name="Rectangle 3"/>
          <p:cNvSpPr>
            <a:spLocks noGrp="1" noChangeArrowheads="1"/>
          </p:cNvSpPr>
          <p:nvPr>
            <p:ph type="body" idx="1"/>
          </p:nvPr>
        </p:nvSpPr>
        <p:spPr>
          <a:xfrm>
            <a:off x="468313" y="1628775"/>
            <a:ext cx="8229600" cy="4525963"/>
          </a:xfrm>
        </p:spPr>
        <p:txBody>
          <a:bodyPr/>
          <a:lstStyle/>
          <a:p>
            <a:pPr lvl="1" algn="ctr" eaLnBrk="1" hangingPunct="1">
              <a:spcBef>
                <a:spcPct val="0"/>
              </a:spcBef>
              <a:buFontTx/>
              <a:buNone/>
              <a:defRPr/>
            </a:pPr>
            <a:r>
              <a:rPr lang="es-ES" sz="2400" b="1" u="sng" dirty="0" smtClean="0">
                <a:solidFill>
                  <a:schemeClr val="accent2"/>
                </a:solidFill>
                <a:latin typeface="Berlin Sans FB Demi" pitchFamily="34" charset="0"/>
                <a:ea typeface="+mn-ea"/>
                <a:cs typeface="+mn-cs"/>
              </a:rPr>
              <a:t>ZONAS DE PLANIFICACIÓN PARA EMERGENCIAS NUCLEARES</a:t>
            </a:r>
          </a:p>
          <a:p>
            <a:pPr lvl="1" eaLnBrk="1" hangingPunct="1">
              <a:buFontTx/>
              <a:buNone/>
              <a:defRPr/>
            </a:pPr>
            <a:endParaRPr lang="es-ES" sz="2000" b="1" dirty="0" smtClean="0">
              <a:latin typeface="Berlin Sans FB Demi" pitchFamily="34" charset="0"/>
            </a:endParaRPr>
          </a:p>
          <a:p>
            <a:pPr lvl="1" eaLnBrk="1" hangingPunct="1">
              <a:buClr>
                <a:schemeClr val="tx1"/>
              </a:buClr>
              <a:buFont typeface="Wingdings" pitchFamily="2" charset="2"/>
              <a:buChar char="q"/>
              <a:defRPr/>
            </a:pPr>
            <a:r>
              <a:rPr lang="es-ES" sz="1800" b="1" dirty="0" smtClean="0">
                <a:latin typeface="Berlin Sans FB Demi" pitchFamily="34" charset="0"/>
              </a:rPr>
              <a:t>GENÉRICAS</a:t>
            </a:r>
          </a:p>
          <a:p>
            <a:pPr lvl="1" eaLnBrk="1" hangingPunct="1">
              <a:buClr>
                <a:schemeClr val="tx1"/>
              </a:buClr>
              <a:buFont typeface="Wingdings" pitchFamily="2" charset="2"/>
              <a:buChar char="q"/>
              <a:defRPr/>
            </a:pPr>
            <a:r>
              <a:rPr lang="es-ES" sz="1800" b="1" dirty="0" smtClean="0">
                <a:latin typeface="Berlin Sans FB Demi" pitchFamily="34" charset="0"/>
              </a:rPr>
              <a:t>CIRCULARES</a:t>
            </a:r>
          </a:p>
          <a:p>
            <a:pPr lvl="1" eaLnBrk="1" hangingPunct="1">
              <a:buClr>
                <a:schemeClr val="tx1"/>
              </a:buClr>
              <a:buFont typeface="Wingdings" pitchFamily="2" charset="2"/>
              <a:buChar char="q"/>
              <a:defRPr/>
            </a:pPr>
            <a:r>
              <a:rPr lang="es-ES" sz="1800" b="1" dirty="0" smtClean="0">
                <a:latin typeface="Berlin Sans FB Demi" pitchFamily="34" charset="0"/>
              </a:rPr>
              <a:t>BASADAS EN CRITERIOS RADIOLÓGICOS CUALI-CUANTITATIVOS.</a:t>
            </a:r>
          </a:p>
          <a:p>
            <a:pPr lvl="1" eaLnBrk="1" hangingPunct="1">
              <a:buClr>
                <a:schemeClr val="tx1"/>
              </a:buClr>
              <a:buFont typeface="Wingdings" pitchFamily="2" charset="2"/>
              <a:buChar char="q"/>
              <a:defRPr/>
            </a:pPr>
            <a:r>
              <a:rPr lang="es-ES" sz="1800" b="1" dirty="0" smtClean="0">
                <a:solidFill>
                  <a:schemeClr val="accent6"/>
                </a:solidFill>
                <a:latin typeface="Berlin Sans FB Demi" pitchFamily="34" charset="0"/>
              </a:rPr>
              <a:t>SUPERFICIE TOTAL 30Km DE RADIO DESDE CN.</a:t>
            </a:r>
          </a:p>
          <a:p>
            <a:pPr lvl="1" eaLnBrk="1" hangingPunct="1">
              <a:buClr>
                <a:schemeClr val="tx1"/>
              </a:buClr>
              <a:buFontTx/>
              <a:buNone/>
              <a:defRPr/>
            </a:pPr>
            <a:endParaRPr lang="es-ES" sz="1800" b="1" dirty="0" smtClean="0">
              <a:latin typeface="Berlin Sans FB Demi" pitchFamily="34" charset="0"/>
            </a:endParaRPr>
          </a:p>
          <a:p>
            <a:pPr eaLnBrk="1" hangingPunct="1">
              <a:buFont typeface="Wingdings" pitchFamily="2" charset="2"/>
              <a:buChar char="Ø"/>
              <a:defRPr/>
            </a:pPr>
            <a:r>
              <a:rPr lang="es-ES" sz="1800" dirty="0" smtClean="0">
                <a:latin typeface="Berlin Sans FB Demi" pitchFamily="34" charset="0"/>
              </a:rPr>
              <a:t>SE DISTINGUEN </a:t>
            </a:r>
            <a:r>
              <a:rPr lang="es-ES" sz="1800" b="1" u="sng" dirty="0" smtClean="0">
                <a:solidFill>
                  <a:schemeClr val="accent6"/>
                </a:solidFill>
                <a:latin typeface="Berlin Sans FB Demi" pitchFamily="34" charset="0"/>
              </a:rPr>
              <a:t>TRES ZONAS</a:t>
            </a:r>
            <a:r>
              <a:rPr lang="es-ES" sz="1800" dirty="0" smtClean="0">
                <a:latin typeface="Berlin Sans FB Demi" pitchFamily="34" charset="0"/>
              </a:rPr>
              <a:t>:</a:t>
            </a:r>
          </a:p>
          <a:p>
            <a:pPr eaLnBrk="1" hangingPunct="1">
              <a:buFontTx/>
              <a:buNone/>
              <a:defRPr/>
            </a:pPr>
            <a:endParaRPr lang="es-ES" sz="1800" dirty="0" smtClean="0">
              <a:latin typeface="Berlin Sans FB Demi" pitchFamily="34" charset="0"/>
            </a:endParaRPr>
          </a:p>
          <a:p>
            <a:pPr lvl="1" eaLnBrk="1" hangingPunct="1">
              <a:buClr>
                <a:schemeClr val="tx1"/>
              </a:buClr>
              <a:buFont typeface="Wingdings" pitchFamily="2" charset="2"/>
              <a:buChar char="§"/>
              <a:defRPr/>
            </a:pPr>
            <a:r>
              <a:rPr lang="es-ES" sz="1800" b="1" u="sng" dirty="0" smtClean="0">
                <a:solidFill>
                  <a:schemeClr val="accent6"/>
                </a:solidFill>
                <a:latin typeface="Berlin Sans FB Demi" pitchFamily="34" charset="0"/>
              </a:rPr>
              <a:t>ZONA 0 O ZONA BAJO CONTROL DEL EXPLOTADOR</a:t>
            </a:r>
            <a:r>
              <a:rPr lang="es-ES" sz="1800" dirty="0" smtClean="0">
                <a:solidFill>
                  <a:schemeClr val="accent6"/>
                </a:solidFill>
                <a:latin typeface="Berlin Sans FB Demi" pitchFamily="34" charset="0"/>
              </a:rPr>
              <a:t>:</a:t>
            </a:r>
            <a:r>
              <a:rPr lang="es-ES" sz="1800" dirty="0" smtClean="0">
                <a:latin typeface="Berlin Sans FB Demi" pitchFamily="34" charset="0"/>
              </a:rPr>
              <a:t> Área propiedad del titular (hasta la valla).</a:t>
            </a:r>
          </a:p>
          <a:p>
            <a:pPr eaLnBrk="1" hangingPunct="1">
              <a:defRPr/>
            </a:pPr>
            <a:endParaRPr lang="es-ES" sz="2000" dirty="0" smtClean="0"/>
          </a:p>
          <a:p>
            <a:pPr eaLnBrk="1" hangingPunct="1">
              <a:buFontTx/>
              <a:buNone/>
              <a:defRPr/>
            </a:pPr>
            <a:r>
              <a:rPr lang="es-ES" sz="2000" b="1" dirty="0" smtClean="0"/>
              <a:t>	</a:t>
            </a:r>
            <a:endParaRPr lang="es-ES" sz="2000" dirty="0" smtClean="0"/>
          </a:p>
          <a:p>
            <a:pPr eaLnBrk="1" hangingPunct="1">
              <a:defRPr/>
            </a:pPr>
            <a:endParaRPr lang="es-ES" sz="2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lstStyle/>
          <a:p>
            <a:pPr eaLnBrk="1" hangingPunct="1"/>
            <a:endParaRPr lang="es-ES" smtClean="0"/>
          </a:p>
        </p:txBody>
      </p:sp>
      <p:sp>
        <p:nvSpPr>
          <p:cNvPr id="57348" name="Rectangle 3"/>
          <p:cNvSpPr>
            <a:spLocks noGrp="1" noChangeArrowheads="1"/>
          </p:cNvSpPr>
          <p:nvPr>
            <p:ph type="body" idx="1"/>
          </p:nvPr>
        </p:nvSpPr>
        <p:spPr>
          <a:xfrm>
            <a:off x="468313" y="1628775"/>
            <a:ext cx="8229600" cy="4525963"/>
          </a:xfrm>
        </p:spPr>
        <p:txBody>
          <a:bodyPr/>
          <a:lstStyle/>
          <a:p>
            <a:pPr algn="just" eaLnBrk="1" hangingPunct="1">
              <a:lnSpc>
                <a:spcPct val="90000"/>
              </a:lnSpc>
              <a:buClr>
                <a:schemeClr val="tx1"/>
              </a:buClr>
              <a:buFont typeface="Wingdings" pitchFamily="2" charset="2"/>
              <a:buChar char="§"/>
              <a:defRPr/>
            </a:pPr>
            <a:r>
              <a:rPr lang="es-ES" sz="2400" b="1" u="sng" dirty="0" smtClean="0">
                <a:solidFill>
                  <a:schemeClr val="accent2"/>
                </a:solidFill>
                <a:latin typeface="Berlin Sans FB Demi" pitchFamily="34" charset="0"/>
              </a:rPr>
              <a:t>ZONA I O ZONA DE MEDIDAS DE PROTECCIÓN URGENTES</a:t>
            </a:r>
            <a:r>
              <a:rPr lang="es-ES" sz="2400" b="1" dirty="0" smtClean="0">
                <a:solidFill>
                  <a:schemeClr val="accent2"/>
                </a:solidFill>
                <a:latin typeface="Berlin Sans FB Demi" pitchFamily="34" charset="0"/>
              </a:rPr>
              <a:t>:</a:t>
            </a:r>
            <a:r>
              <a:rPr lang="es-ES" sz="2400" b="1" dirty="0" smtClean="0">
                <a:latin typeface="Berlin Sans FB Demi" pitchFamily="34" charset="0"/>
              </a:rPr>
              <a:t> </a:t>
            </a:r>
          </a:p>
          <a:p>
            <a:pPr eaLnBrk="1" hangingPunct="1">
              <a:lnSpc>
                <a:spcPct val="90000"/>
              </a:lnSpc>
              <a:buFontTx/>
              <a:buNone/>
              <a:defRPr/>
            </a:pPr>
            <a:endParaRPr lang="es-ES" sz="2400" b="1" dirty="0" smtClean="0"/>
          </a:p>
          <a:p>
            <a:pPr lvl="1" eaLnBrk="1" hangingPunct="1">
              <a:buClr>
                <a:schemeClr val="tx1"/>
              </a:buClr>
              <a:buFont typeface="Wingdings" pitchFamily="2" charset="2"/>
              <a:buChar char="q"/>
              <a:defRPr/>
            </a:pPr>
            <a:r>
              <a:rPr lang="es-ES" sz="2400" b="1" dirty="0" smtClean="0">
                <a:latin typeface="Berlin Sans FB Demi" pitchFamily="34" charset="0"/>
              </a:rPr>
              <a:t>CÍRCULO </a:t>
            </a:r>
            <a:r>
              <a:rPr lang="es-ES" sz="2400" b="1" dirty="0" smtClean="0">
                <a:solidFill>
                  <a:schemeClr val="accent6"/>
                </a:solidFill>
                <a:latin typeface="Berlin Sans FB Demi" pitchFamily="34" charset="0"/>
              </a:rPr>
              <a:t>10Km de radio</a:t>
            </a:r>
            <a:endParaRPr lang="es-ES" sz="2400" b="1" dirty="0" smtClean="0">
              <a:latin typeface="Berlin Sans FB Demi" pitchFamily="34" charset="0"/>
            </a:endParaRPr>
          </a:p>
          <a:p>
            <a:pPr lvl="1" eaLnBrk="1" hangingPunct="1">
              <a:buClr>
                <a:schemeClr val="tx1"/>
              </a:buClr>
              <a:buFont typeface="Wingdings" pitchFamily="2" charset="2"/>
              <a:buChar char="q"/>
              <a:defRPr/>
            </a:pPr>
            <a:r>
              <a:rPr lang="es-ES" sz="2400" b="1" dirty="0" smtClean="0">
                <a:latin typeface="Berlin Sans FB Demi" pitchFamily="34" charset="0"/>
              </a:rPr>
              <a:t>VÍAS EXPOSICIÓN:</a:t>
            </a:r>
            <a:r>
              <a:rPr lang="es-ES" sz="2400" dirty="0" smtClean="0">
                <a:latin typeface="Berlin Sans FB Demi" pitchFamily="34" charset="0"/>
              </a:rPr>
              <a:t> </a:t>
            </a:r>
          </a:p>
          <a:p>
            <a:pPr lvl="1" eaLnBrk="1" hangingPunct="1">
              <a:lnSpc>
                <a:spcPct val="90000"/>
              </a:lnSpc>
              <a:buFont typeface="Wingdings" pitchFamily="2" charset="2"/>
              <a:buChar char="Ø"/>
              <a:defRPr/>
            </a:pPr>
            <a:r>
              <a:rPr lang="es-ES" sz="2400" b="1" dirty="0" smtClean="0">
                <a:latin typeface="Berlin Sans FB Demi" pitchFamily="34" charset="0"/>
              </a:rPr>
              <a:t>externa</a:t>
            </a:r>
            <a:r>
              <a:rPr lang="es-ES" sz="2400" dirty="0" smtClean="0">
                <a:latin typeface="Berlin Sans FB Demi" pitchFamily="34" charset="0"/>
              </a:rPr>
              <a:t>: </a:t>
            </a:r>
            <a:r>
              <a:rPr lang="es-ES" sz="2400" b="1" dirty="0" smtClean="0">
                <a:solidFill>
                  <a:schemeClr val="accent6"/>
                </a:solidFill>
                <a:latin typeface="Berlin Sans FB Demi" pitchFamily="34" charset="0"/>
              </a:rPr>
              <a:t>nube</a:t>
            </a:r>
            <a:r>
              <a:rPr lang="es-ES" sz="2400" dirty="0" smtClean="0">
                <a:latin typeface="Berlin Sans FB Demi" pitchFamily="34" charset="0"/>
              </a:rPr>
              <a:t> o sustancias depositadas en ropa, piel, suelo (irradiación o contaminación externa)</a:t>
            </a:r>
          </a:p>
          <a:p>
            <a:pPr lvl="1" eaLnBrk="1" hangingPunct="1">
              <a:lnSpc>
                <a:spcPct val="90000"/>
              </a:lnSpc>
              <a:buFont typeface="Wingdings" pitchFamily="2" charset="2"/>
              <a:buChar char="Ø"/>
              <a:defRPr/>
            </a:pPr>
            <a:r>
              <a:rPr lang="es-ES" sz="2400" b="1" dirty="0" smtClean="0">
                <a:latin typeface="Berlin Sans FB Demi" pitchFamily="34" charset="0"/>
              </a:rPr>
              <a:t>interna</a:t>
            </a:r>
            <a:r>
              <a:rPr lang="es-ES" sz="2400" dirty="0" smtClean="0">
                <a:latin typeface="Berlin Sans FB Demi" pitchFamily="34" charset="0"/>
              </a:rPr>
              <a:t>: inhalación o ingestión sustancias (contaminación interna)</a:t>
            </a:r>
          </a:p>
          <a:p>
            <a:pPr lvl="1" eaLnBrk="1" hangingPunct="1">
              <a:buClr>
                <a:schemeClr val="tx1"/>
              </a:buClr>
              <a:buFont typeface="Wingdings" pitchFamily="2" charset="2"/>
              <a:buChar char="q"/>
              <a:defRPr/>
            </a:pPr>
            <a:r>
              <a:rPr lang="es-ES" sz="2400" b="1" dirty="0" smtClean="0">
                <a:solidFill>
                  <a:schemeClr val="accent6"/>
                </a:solidFill>
                <a:latin typeface="Berlin Sans FB Demi" pitchFamily="34" charset="0"/>
              </a:rPr>
              <a:t>PLANIFICAR </a:t>
            </a:r>
            <a:r>
              <a:rPr lang="es-ES" sz="2400" b="1" u="sng" dirty="0" smtClean="0">
                <a:solidFill>
                  <a:schemeClr val="accent6"/>
                </a:solidFill>
                <a:latin typeface="Berlin Sans FB Demi" pitchFamily="34" charset="0"/>
              </a:rPr>
              <a:t>MEDIDAS URGENTES </a:t>
            </a:r>
            <a:r>
              <a:rPr lang="es-ES" sz="2400" b="1" dirty="0" smtClean="0">
                <a:solidFill>
                  <a:schemeClr val="accent6"/>
                </a:solidFill>
                <a:latin typeface="Berlin Sans FB Demi" pitchFamily="34" charset="0"/>
              </a:rPr>
              <a:t>Y DE LARGA DURACIÓN</a:t>
            </a:r>
            <a:endParaRPr lang="es-ES" sz="2400" dirty="0" smtClean="0">
              <a:latin typeface="Berlin Sans FB Demi" pitchFamily="34" charset="0"/>
            </a:endParaRPr>
          </a:p>
          <a:p>
            <a:pPr eaLnBrk="1" hangingPunct="1">
              <a:buFontTx/>
              <a:buNone/>
              <a:defRPr/>
            </a:pPr>
            <a:endParaRPr lang="es-ES" sz="2400" b="1" dirty="0" smtClean="0">
              <a:latin typeface="Berlin Sans FB Demi" pitchFamily="34" charset="0"/>
            </a:endParaRPr>
          </a:p>
          <a:p>
            <a:pPr eaLnBrk="1" hangingPunct="1">
              <a:lnSpc>
                <a:spcPct val="90000"/>
              </a:lnSpc>
              <a:buFontTx/>
              <a:buNone/>
              <a:defRPr/>
            </a:pPr>
            <a:endParaRPr lang="es-ES" sz="2400" dirty="0" smtClean="0">
              <a:solidFill>
                <a:srgbClr val="003366"/>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endParaRPr lang="es-ES" smtClean="0"/>
          </a:p>
        </p:txBody>
      </p:sp>
      <p:sp>
        <p:nvSpPr>
          <p:cNvPr id="58372" name="Rectangle 3"/>
          <p:cNvSpPr>
            <a:spLocks noGrp="1" noChangeArrowheads="1"/>
          </p:cNvSpPr>
          <p:nvPr>
            <p:ph type="body" idx="1"/>
          </p:nvPr>
        </p:nvSpPr>
        <p:spPr/>
        <p:txBody>
          <a:bodyPr/>
          <a:lstStyle/>
          <a:p>
            <a:pPr eaLnBrk="1" hangingPunct="1">
              <a:buClr>
                <a:schemeClr val="tx1"/>
              </a:buClr>
              <a:buFont typeface="Wingdings" pitchFamily="2" charset="2"/>
              <a:buChar char="§"/>
              <a:defRPr/>
            </a:pPr>
            <a:r>
              <a:rPr lang="es-ES" sz="2400" b="1" u="sng" dirty="0" smtClean="0">
                <a:solidFill>
                  <a:schemeClr val="accent2"/>
                </a:solidFill>
                <a:latin typeface="Berlin Sans FB Demi" pitchFamily="34" charset="0"/>
              </a:rPr>
              <a:t>ZONA II O ZONA DE MEDIDAS DE PROTECCIÓN DE LARGA DURACIÓN:</a:t>
            </a:r>
          </a:p>
          <a:p>
            <a:pPr eaLnBrk="1" hangingPunct="1">
              <a:buFontTx/>
              <a:buNone/>
              <a:defRPr/>
            </a:pPr>
            <a:endParaRPr lang="es-ES" sz="2400" b="1" dirty="0" smtClean="0">
              <a:solidFill>
                <a:schemeClr val="accent2"/>
              </a:solidFill>
              <a:latin typeface="Berlin Sans FB Demi" pitchFamily="34" charset="0"/>
            </a:endParaRPr>
          </a:p>
          <a:p>
            <a:pPr lvl="2" eaLnBrk="1" hangingPunct="1">
              <a:lnSpc>
                <a:spcPct val="120000"/>
              </a:lnSpc>
              <a:buClr>
                <a:schemeClr val="tx1"/>
              </a:buClr>
              <a:buFont typeface="Wingdings" pitchFamily="2" charset="2"/>
              <a:buChar char="q"/>
              <a:defRPr/>
            </a:pPr>
            <a:r>
              <a:rPr lang="es-ES" b="1" dirty="0" smtClean="0">
                <a:latin typeface="Berlin Sans FB Demi" pitchFamily="34" charset="0"/>
              </a:rPr>
              <a:t>CORONA CIRCULAR DE </a:t>
            </a:r>
            <a:r>
              <a:rPr lang="es-ES" b="1" dirty="0" smtClean="0">
                <a:solidFill>
                  <a:schemeClr val="accent6"/>
                </a:solidFill>
                <a:latin typeface="Berlin Sans FB Demi" pitchFamily="34" charset="0"/>
              </a:rPr>
              <a:t>radios 10 y 30Km</a:t>
            </a:r>
            <a:endParaRPr lang="es-ES" b="1" dirty="0" smtClean="0">
              <a:latin typeface="Berlin Sans FB Demi" pitchFamily="34" charset="0"/>
            </a:endParaRPr>
          </a:p>
          <a:p>
            <a:pPr lvl="2" eaLnBrk="1" hangingPunct="1">
              <a:lnSpc>
                <a:spcPct val="120000"/>
              </a:lnSpc>
              <a:buClr>
                <a:schemeClr val="tx1"/>
              </a:buClr>
              <a:buFont typeface="Wingdings" pitchFamily="2" charset="2"/>
              <a:buChar char="q"/>
              <a:defRPr/>
            </a:pPr>
            <a:r>
              <a:rPr lang="es-ES" b="1" dirty="0" smtClean="0">
                <a:latin typeface="Berlin Sans FB Demi" pitchFamily="34" charset="0"/>
              </a:rPr>
              <a:t>VÍAS EXPOSICIÓN:</a:t>
            </a:r>
          </a:p>
          <a:p>
            <a:pPr lvl="2" eaLnBrk="1" hangingPunct="1">
              <a:lnSpc>
                <a:spcPct val="120000"/>
              </a:lnSpc>
              <a:buFont typeface="Wingdings" pitchFamily="2" charset="2"/>
              <a:buChar char="Ø"/>
              <a:defRPr/>
            </a:pPr>
            <a:r>
              <a:rPr lang="es-ES" b="1" dirty="0" smtClean="0">
                <a:latin typeface="Berlin Sans FB Demi" pitchFamily="34" charset="0"/>
              </a:rPr>
              <a:t>externa: </a:t>
            </a:r>
            <a:r>
              <a:rPr lang="es-ES" dirty="0" smtClean="0">
                <a:latin typeface="Berlin Sans FB Demi" pitchFamily="34" charset="0"/>
              </a:rPr>
              <a:t>depósitos en </a:t>
            </a:r>
            <a:r>
              <a:rPr lang="es-ES" b="1" dirty="0" smtClean="0">
                <a:solidFill>
                  <a:schemeClr val="accent6"/>
                </a:solidFill>
                <a:latin typeface="Berlin Sans FB Demi" pitchFamily="34" charset="0"/>
              </a:rPr>
              <a:t>suelo</a:t>
            </a:r>
            <a:r>
              <a:rPr lang="es-ES" dirty="0" smtClean="0">
                <a:latin typeface="Berlin Sans FB Demi" pitchFamily="34" charset="0"/>
              </a:rPr>
              <a:t> (irradiación)</a:t>
            </a:r>
          </a:p>
          <a:p>
            <a:pPr lvl="2" eaLnBrk="1" hangingPunct="1">
              <a:lnSpc>
                <a:spcPct val="80000"/>
              </a:lnSpc>
              <a:spcBef>
                <a:spcPts val="0"/>
              </a:spcBef>
              <a:buFont typeface="Wingdings" pitchFamily="2" charset="2"/>
              <a:buChar char="Ø"/>
              <a:defRPr/>
            </a:pPr>
            <a:r>
              <a:rPr lang="es-ES" b="1" dirty="0" smtClean="0">
                <a:latin typeface="Berlin Sans FB Demi" pitchFamily="34" charset="0"/>
              </a:rPr>
              <a:t>interna: </a:t>
            </a:r>
            <a:r>
              <a:rPr lang="es-ES" dirty="0" smtClean="0">
                <a:latin typeface="Berlin Sans FB Demi" pitchFamily="34" charset="0"/>
              </a:rPr>
              <a:t>inhalación sustancias resuspendidas o ingestión de alimentos contaminados (contaminación)</a:t>
            </a:r>
          </a:p>
          <a:p>
            <a:pPr lvl="2" eaLnBrk="1" hangingPunct="1">
              <a:lnSpc>
                <a:spcPct val="120000"/>
              </a:lnSpc>
              <a:buClr>
                <a:schemeClr val="tx1"/>
              </a:buClr>
              <a:buFont typeface="Wingdings" pitchFamily="2" charset="2"/>
              <a:buChar char="q"/>
              <a:defRPr/>
            </a:pPr>
            <a:r>
              <a:rPr lang="es-ES" b="1" dirty="0" smtClean="0">
                <a:solidFill>
                  <a:schemeClr val="accent6"/>
                </a:solidFill>
                <a:latin typeface="Berlin Sans FB Demi" pitchFamily="34" charset="0"/>
              </a:rPr>
              <a:t>PLANIFICAR MEDIDAS DE LARGA DURACIÓN</a:t>
            </a:r>
            <a:endParaRPr lang="es-ES" b="1" dirty="0" smtClean="0">
              <a:latin typeface="Berlin Sans FB Demi" pitchFamily="34" charset="0"/>
            </a:endParaRPr>
          </a:p>
          <a:p>
            <a:pPr eaLnBrk="1" hangingPunct="1">
              <a:lnSpc>
                <a:spcPct val="120000"/>
              </a:lnSpc>
              <a:buFontTx/>
              <a:buNone/>
              <a:defRPr/>
            </a:pPr>
            <a:endParaRPr lang="es-ES" sz="2000" b="1" dirty="0" smtClean="0"/>
          </a:p>
          <a:p>
            <a:pPr eaLnBrk="1" hangingPunct="1">
              <a:defRPr/>
            </a:pPr>
            <a:endParaRPr lang="es-ES" sz="2000" dirty="0" smtClean="0"/>
          </a:p>
          <a:p>
            <a:pPr eaLnBrk="1" hangingPunct="1">
              <a:defRPr/>
            </a:pPr>
            <a:endParaRPr lang="es-ES" sz="2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7"/>
          <p:cNvSpPr>
            <a:spLocks noGrp="1" noChangeArrowheads="1"/>
          </p:cNvSpPr>
          <p:nvPr>
            <p:ph type="title"/>
          </p:nvPr>
        </p:nvSpPr>
        <p:spPr/>
        <p:txBody>
          <a:bodyPr/>
          <a:lstStyle/>
          <a:p>
            <a:pPr eaLnBrk="1" hangingPunct="1"/>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FIGURA ZONAS DE PLANIFICACIÓN</a:t>
            </a:r>
            <a:r>
              <a:rPr lang="es-ES" b="1" u="sng" dirty="0" smtClean="0">
                <a:solidFill>
                  <a:schemeClr val="accent2"/>
                </a:solidFill>
                <a:latin typeface="Berlin Sans FB Demi" pitchFamily="34" charset="0"/>
              </a:rPr>
              <a:t/>
            </a:r>
            <a:br>
              <a:rPr lang="es-ES" b="1" u="sng" dirty="0" smtClean="0">
                <a:solidFill>
                  <a:schemeClr val="accent2"/>
                </a:solidFill>
                <a:latin typeface="Berlin Sans FB Demi" pitchFamily="34" charset="0"/>
              </a:rPr>
            </a:br>
            <a:endParaRPr lang="es-ES" dirty="0" smtClean="0"/>
          </a:p>
        </p:txBody>
      </p:sp>
      <p:sp>
        <p:nvSpPr>
          <p:cNvPr id="253980" name="Rectangle 28"/>
          <p:cNvSpPr>
            <a:spLocks noGrp="1" noChangeArrowheads="1"/>
          </p:cNvSpPr>
          <p:nvPr>
            <p:ph type="body" idx="1"/>
          </p:nvPr>
        </p:nvSpPr>
        <p:spPr>
          <a:xfrm>
            <a:off x="285720" y="1571612"/>
            <a:ext cx="8401080" cy="4554551"/>
          </a:xfrm>
        </p:spPr>
        <p:txBody>
          <a:bodyPr/>
          <a:lstStyle/>
          <a:p>
            <a:pPr algn="ctr" eaLnBrk="1" hangingPunct="1">
              <a:buFontTx/>
              <a:buNone/>
              <a:defRPr/>
            </a:pPr>
            <a:endParaRPr lang="es-ES" sz="2400" b="1" u="sng" dirty="0" smtClean="0">
              <a:solidFill>
                <a:schemeClr val="accent2"/>
              </a:solidFill>
              <a:latin typeface="Berlin Sans FB Demi" pitchFamily="34" charset="0"/>
            </a:endParaRPr>
          </a:p>
        </p:txBody>
      </p:sp>
      <p:grpSp>
        <p:nvGrpSpPr>
          <p:cNvPr id="60421" name="Group 6"/>
          <p:cNvGrpSpPr>
            <a:grpSpLocks noChangeAspect="1"/>
          </p:cNvGrpSpPr>
          <p:nvPr/>
        </p:nvGrpSpPr>
        <p:grpSpPr bwMode="auto">
          <a:xfrm>
            <a:off x="1785918" y="0"/>
            <a:ext cx="5429288" cy="5967414"/>
            <a:chOff x="2205" y="2747"/>
            <a:chExt cx="6197" cy="7121"/>
          </a:xfrm>
        </p:grpSpPr>
        <p:sp>
          <p:nvSpPr>
            <p:cNvPr id="60422" name="AutoShape 7"/>
            <p:cNvSpPr>
              <a:spLocks noChangeAspect="1" noChangeArrowheads="1"/>
            </p:cNvSpPr>
            <p:nvPr/>
          </p:nvSpPr>
          <p:spPr bwMode="auto">
            <a:xfrm>
              <a:off x="2205" y="2747"/>
              <a:ext cx="6197" cy="7121"/>
            </a:xfrm>
            <a:prstGeom prst="rect">
              <a:avLst/>
            </a:prstGeom>
            <a:noFill/>
            <a:ln w="9525">
              <a:noFill/>
              <a:miter lim="800000"/>
              <a:headEnd/>
              <a:tailEnd/>
            </a:ln>
          </p:spPr>
          <p:txBody>
            <a:bodyPr/>
            <a:lstStyle/>
            <a:p>
              <a:endParaRPr lang="es-ES" sz="1800"/>
            </a:p>
          </p:txBody>
        </p:sp>
        <p:sp>
          <p:nvSpPr>
            <p:cNvPr id="60423" name="Oval 8"/>
            <p:cNvSpPr>
              <a:spLocks noChangeArrowheads="1"/>
            </p:cNvSpPr>
            <p:nvPr/>
          </p:nvSpPr>
          <p:spPr bwMode="auto">
            <a:xfrm>
              <a:off x="2857" y="4708"/>
              <a:ext cx="5084" cy="5160"/>
            </a:xfrm>
            <a:prstGeom prst="ellipse">
              <a:avLst/>
            </a:prstGeom>
            <a:solidFill>
              <a:srgbClr val="99FF99"/>
            </a:solidFill>
            <a:ln w="28575">
              <a:solidFill>
                <a:srgbClr val="000000"/>
              </a:solidFill>
              <a:round/>
              <a:headEnd/>
              <a:tailEnd/>
            </a:ln>
          </p:spPr>
          <p:txBody>
            <a:bodyPr wrap="none" anchor="ctr"/>
            <a:lstStyle/>
            <a:p>
              <a:endParaRPr lang="es-ES"/>
            </a:p>
          </p:txBody>
        </p:sp>
        <p:sp>
          <p:nvSpPr>
            <p:cNvPr id="60424" name="Oval 9"/>
            <p:cNvSpPr>
              <a:spLocks noChangeArrowheads="1"/>
            </p:cNvSpPr>
            <p:nvPr/>
          </p:nvSpPr>
          <p:spPr bwMode="auto">
            <a:xfrm>
              <a:off x="4520" y="6422"/>
              <a:ext cx="1736" cy="1749"/>
            </a:xfrm>
            <a:prstGeom prst="ellipse">
              <a:avLst/>
            </a:prstGeom>
            <a:solidFill>
              <a:srgbClr val="FFCC66"/>
            </a:solidFill>
            <a:ln w="28575">
              <a:solidFill>
                <a:srgbClr val="000000"/>
              </a:solidFill>
              <a:round/>
              <a:headEnd/>
              <a:tailEnd/>
            </a:ln>
          </p:spPr>
          <p:txBody>
            <a:bodyPr wrap="none" anchor="ctr"/>
            <a:lstStyle/>
            <a:p>
              <a:endParaRPr lang="es-ES"/>
            </a:p>
          </p:txBody>
        </p:sp>
        <p:sp>
          <p:nvSpPr>
            <p:cNvPr id="60425" name="Oval 10"/>
            <p:cNvSpPr>
              <a:spLocks noChangeArrowheads="1"/>
            </p:cNvSpPr>
            <p:nvPr/>
          </p:nvSpPr>
          <p:spPr bwMode="auto">
            <a:xfrm>
              <a:off x="4945" y="6850"/>
              <a:ext cx="885" cy="891"/>
            </a:xfrm>
            <a:prstGeom prst="ellipse">
              <a:avLst/>
            </a:prstGeom>
            <a:solidFill>
              <a:srgbClr val="FFFF66"/>
            </a:solidFill>
            <a:ln w="9525">
              <a:solidFill>
                <a:srgbClr val="000000"/>
              </a:solidFill>
              <a:round/>
              <a:headEnd/>
              <a:tailEnd/>
            </a:ln>
          </p:spPr>
          <p:txBody>
            <a:bodyPr wrap="none" anchor="ctr"/>
            <a:lstStyle/>
            <a:p>
              <a:endParaRPr lang="es-ES"/>
            </a:p>
          </p:txBody>
        </p:sp>
        <p:sp>
          <p:nvSpPr>
            <p:cNvPr id="60426" name="Oval 11"/>
            <p:cNvSpPr>
              <a:spLocks noChangeArrowheads="1"/>
            </p:cNvSpPr>
            <p:nvPr/>
          </p:nvSpPr>
          <p:spPr bwMode="auto">
            <a:xfrm>
              <a:off x="5132" y="7039"/>
              <a:ext cx="511" cy="515"/>
            </a:xfrm>
            <a:prstGeom prst="ellipse">
              <a:avLst/>
            </a:prstGeom>
            <a:solidFill>
              <a:srgbClr val="FFFFCC"/>
            </a:solidFill>
            <a:ln w="9525">
              <a:solidFill>
                <a:srgbClr val="000000"/>
              </a:solidFill>
              <a:round/>
              <a:headEnd/>
              <a:tailEnd/>
            </a:ln>
          </p:spPr>
          <p:txBody>
            <a:bodyPr wrap="none" anchor="ctr"/>
            <a:lstStyle/>
            <a:p>
              <a:endParaRPr lang="es-ES"/>
            </a:p>
          </p:txBody>
        </p:sp>
        <p:sp>
          <p:nvSpPr>
            <p:cNvPr id="60427" name="Text Box 12"/>
            <p:cNvSpPr txBox="1">
              <a:spLocks noChangeArrowheads="1"/>
            </p:cNvSpPr>
            <p:nvPr/>
          </p:nvSpPr>
          <p:spPr bwMode="auto">
            <a:xfrm>
              <a:off x="2205" y="2747"/>
              <a:ext cx="6197" cy="495"/>
            </a:xfrm>
            <a:prstGeom prst="rect">
              <a:avLst/>
            </a:prstGeom>
            <a:noFill/>
            <a:ln w="9525">
              <a:noFill/>
              <a:miter lim="800000"/>
              <a:headEnd/>
              <a:tailEnd/>
            </a:ln>
          </p:spPr>
          <p:txBody>
            <a:bodyPr>
              <a:spAutoFit/>
            </a:bodyPr>
            <a:lstStyle/>
            <a:p>
              <a:pPr algn="ctr"/>
              <a:endParaRPr lang="es-ES" sz="1800"/>
            </a:p>
          </p:txBody>
        </p:sp>
        <p:sp>
          <p:nvSpPr>
            <p:cNvPr id="60428" name="Line 13"/>
            <p:cNvSpPr>
              <a:spLocks noChangeShapeType="1"/>
            </p:cNvSpPr>
            <p:nvPr/>
          </p:nvSpPr>
          <p:spPr bwMode="auto">
            <a:xfrm flipH="1" flipV="1">
              <a:off x="3490" y="5593"/>
              <a:ext cx="1889" cy="1710"/>
            </a:xfrm>
            <a:prstGeom prst="line">
              <a:avLst/>
            </a:prstGeom>
            <a:noFill/>
            <a:ln w="9525">
              <a:solidFill>
                <a:srgbClr val="000000"/>
              </a:solidFill>
              <a:round/>
              <a:headEnd/>
              <a:tailEnd type="triangle" w="med" len="med"/>
            </a:ln>
          </p:spPr>
          <p:txBody>
            <a:bodyPr wrap="none" anchor="ctr"/>
            <a:lstStyle/>
            <a:p>
              <a:endParaRPr lang="es-ES"/>
            </a:p>
          </p:txBody>
        </p:sp>
        <p:sp>
          <p:nvSpPr>
            <p:cNvPr id="60429" name="Line 14"/>
            <p:cNvSpPr>
              <a:spLocks noChangeShapeType="1"/>
            </p:cNvSpPr>
            <p:nvPr/>
          </p:nvSpPr>
          <p:spPr bwMode="auto">
            <a:xfrm flipH="1" flipV="1">
              <a:off x="5111" y="6480"/>
              <a:ext cx="268" cy="823"/>
            </a:xfrm>
            <a:prstGeom prst="line">
              <a:avLst/>
            </a:prstGeom>
            <a:noFill/>
            <a:ln w="9525">
              <a:solidFill>
                <a:srgbClr val="000000"/>
              </a:solidFill>
              <a:round/>
              <a:headEnd/>
              <a:tailEnd type="triangle" w="med" len="med"/>
            </a:ln>
          </p:spPr>
          <p:txBody>
            <a:bodyPr wrap="none" anchor="ctr"/>
            <a:lstStyle/>
            <a:p>
              <a:endParaRPr lang="es-ES"/>
            </a:p>
          </p:txBody>
        </p:sp>
        <p:sp>
          <p:nvSpPr>
            <p:cNvPr id="60430" name="Line 15"/>
            <p:cNvSpPr>
              <a:spLocks noChangeShapeType="1"/>
            </p:cNvSpPr>
            <p:nvPr/>
          </p:nvSpPr>
          <p:spPr bwMode="auto">
            <a:xfrm flipV="1">
              <a:off x="5379" y="6878"/>
              <a:ext cx="166" cy="425"/>
            </a:xfrm>
            <a:prstGeom prst="line">
              <a:avLst/>
            </a:prstGeom>
            <a:noFill/>
            <a:ln w="9525">
              <a:solidFill>
                <a:srgbClr val="000000"/>
              </a:solidFill>
              <a:round/>
              <a:headEnd/>
              <a:tailEnd type="triangle" w="med" len="med"/>
            </a:ln>
          </p:spPr>
          <p:txBody>
            <a:bodyPr wrap="none" anchor="ctr"/>
            <a:lstStyle/>
            <a:p>
              <a:endParaRPr lang="es-ES"/>
            </a:p>
          </p:txBody>
        </p:sp>
        <p:sp>
          <p:nvSpPr>
            <p:cNvPr id="60431" name="Line 16"/>
            <p:cNvSpPr>
              <a:spLocks noChangeShapeType="1"/>
            </p:cNvSpPr>
            <p:nvPr/>
          </p:nvSpPr>
          <p:spPr bwMode="auto">
            <a:xfrm flipV="1">
              <a:off x="5379" y="7148"/>
              <a:ext cx="217" cy="155"/>
            </a:xfrm>
            <a:prstGeom prst="line">
              <a:avLst/>
            </a:prstGeom>
            <a:noFill/>
            <a:ln w="9525">
              <a:solidFill>
                <a:srgbClr val="000000"/>
              </a:solidFill>
              <a:round/>
              <a:headEnd/>
              <a:tailEnd type="triangle" w="med" len="med"/>
            </a:ln>
          </p:spPr>
          <p:txBody>
            <a:bodyPr wrap="none" anchor="ctr"/>
            <a:lstStyle/>
            <a:p>
              <a:endParaRPr lang="es-ES"/>
            </a:p>
          </p:txBody>
        </p:sp>
        <p:sp>
          <p:nvSpPr>
            <p:cNvPr id="60432" name="Text Box 17"/>
            <p:cNvSpPr txBox="1">
              <a:spLocks noChangeArrowheads="1"/>
            </p:cNvSpPr>
            <p:nvPr/>
          </p:nvSpPr>
          <p:spPr bwMode="auto">
            <a:xfrm>
              <a:off x="3276" y="5410"/>
              <a:ext cx="1258" cy="372"/>
            </a:xfrm>
            <a:prstGeom prst="rect">
              <a:avLst/>
            </a:prstGeom>
            <a:noFill/>
            <a:ln w="9525">
              <a:noFill/>
              <a:miter lim="800000"/>
              <a:headEnd/>
              <a:tailEnd/>
            </a:ln>
          </p:spPr>
          <p:txBody>
            <a:bodyPr>
              <a:spAutoFit/>
            </a:bodyPr>
            <a:lstStyle/>
            <a:p>
              <a:pPr algn="ctr"/>
              <a:r>
                <a:rPr lang="es-ES_tradnl" sz="1200">
                  <a:solidFill>
                    <a:srgbClr val="000000"/>
                  </a:solidFill>
                  <a:latin typeface="Tahoma" pitchFamily="34" charset="0"/>
                </a:rPr>
                <a:t>30 Km</a:t>
              </a:r>
              <a:endParaRPr lang="es-ES" sz="1800"/>
            </a:p>
          </p:txBody>
        </p:sp>
        <p:sp>
          <p:nvSpPr>
            <p:cNvPr id="60433" name="Text Box 18"/>
            <p:cNvSpPr txBox="1">
              <a:spLocks noChangeArrowheads="1"/>
            </p:cNvSpPr>
            <p:nvPr/>
          </p:nvSpPr>
          <p:spPr bwMode="auto">
            <a:xfrm>
              <a:off x="4415" y="6131"/>
              <a:ext cx="1260" cy="372"/>
            </a:xfrm>
            <a:prstGeom prst="rect">
              <a:avLst/>
            </a:prstGeom>
            <a:noFill/>
            <a:ln w="9525">
              <a:noFill/>
              <a:miter lim="800000"/>
              <a:headEnd/>
              <a:tailEnd/>
            </a:ln>
          </p:spPr>
          <p:txBody>
            <a:bodyPr>
              <a:spAutoFit/>
            </a:bodyPr>
            <a:lstStyle/>
            <a:p>
              <a:pPr algn="ctr"/>
              <a:r>
                <a:rPr lang="es-ES_tradnl" sz="1200">
                  <a:solidFill>
                    <a:srgbClr val="000000"/>
                  </a:solidFill>
                  <a:latin typeface="Tahoma" pitchFamily="34" charset="0"/>
                </a:rPr>
                <a:t>10 Km</a:t>
              </a:r>
              <a:endParaRPr lang="es-ES" sz="1800"/>
            </a:p>
          </p:txBody>
        </p:sp>
        <p:sp>
          <p:nvSpPr>
            <p:cNvPr id="60434" name="Text Box 19"/>
            <p:cNvSpPr txBox="1">
              <a:spLocks noChangeArrowheads="1"/>
            </p:cNvSpPr>
            <p:nvPr/>
          </p:nvSpPr>
          <p:spPr bwMode="auto">
            <a:xfrm>
              <a:off x="5063" y="6611"/>
              <a:ext cx="1259" cy="372"/>
            </a:xfrm>
            <a:prstGeom prst="rect">
              <a:avLst/>
            </a:prstGeom>
            <a:noFill/>
            <a:ln w="9525">
              <a:noFill/>
              <a:miter lim="800000"/>
              <a:headEnd/>
              <a:tailEnd/>
            </a:ln>
          </p:spPr>
          <p:txBody>
            <a:bodyPr>
              <a:spAutoFit/>
            </a:bodyPr>
            <a:lstStyle/>
            <a:p>
              <a:pPr algn="ctr"/>
              <a:r>
                <a:rPr lang="es-ES_tradnl" sz="1200">
                  <a:solidFill>
                    <a:srgbClr val="000000"/>
                  </a:solidFill>
                  <a:latin typeface="Tahoma" pitchFamily="34" charset="0"/>
                </a:rPr>
                <a:t>5 Km</a:t>
              </a:r>
              <a:endParaRPr lang="es-ES" sz="1800"/>
            </a:p>
          </p:txBody>
        </p:sp>
        <p:sp>
          <p:nvSpPr>
            <p:cNvPr id="60435" name="Text Box 20"/>
            <p:cNvSpPr txBox="1">
              <a:spLocks noChangeArrowheads="1"/>
            </p:cNvSpPr>
            <p:nvPr/>
          </p:nvSpPr>
          <p:spPr bwMode="auto">
            <a:xfrm>
              <a:off x="5379" y="6973"/>
              <a:ext cx="1090" cy="372"/>
            </a:xfrm>
            <a:prstGeom prst="rect">
              <a:avLst/>
            </a:prstGeom>
            <a:noFill/>
            <a:ln w="9525">
              <a:noFill/>
              <a:miter lim="800000"/>
              <a:headEnd/>
              <a:tailEnd/>
            </a:ln>
          </p:spPr>
          <p:txBody>
            <a:bodyPr>
              <a:spAutoFit/>
            </a:bodyPr>
            <a:lstStyle/>
            <a:p>
              <a:pPr algn="ctr"/>
              <a:r>
                <a:rPr lang="es-ES_tradnl" sz="1200" dirty="0">
                  <a:solidFill>
                    <a:srgbClr val="000000"/>
                  </a:solidFill>
                  <a:latin typeface="Tahoma" pitchFamily="34" charset="0"/>
                </a:rPr>
                <a:t>3 Km</a:t>
              </a:r>
              <a:endParaRPr lang="es-ES" sz="1800" dirty="0"/>
            </a:p>
          </p:txBody>
        </p:sp>
        <p:sp>
          <p:nvSpPr>
            <p:cNvPr id="60436" name="Text Box 21"/>
            <p:cNvSpPr txBox="1">
              <a:spLocks noChangeArrowheads="1"/>
            </p:cNvSpPr>
            <p:nvPr/>
          </p:nvSpPr>
          <p:spPr bwMode="auto">
            <a:xfrm>
              <a:off x="4756" y="9267"/>
              <a:ext cx="1260" cy="372"/>
            </a:xfrm>
            <a:prstGeom prst="rect">
              <a:avLst/>
            </a:prstGeom>
            <a:noFill/>
            <a:ln w="9525">
              <a:noFill/>
              <a:miter lim="800000"/>
              <a:headEnd/>
              <a:tailEnd/>
            </a:ln>
          </p:spPr>
          <p:txBody>
            <a:bodyPr>
              <a:spAutoFit/>
            </a:bodyPr>
            <a:lstStyle/>
            <a:p>
              <a:pPr algn="ctr"/>
              <a:r>
                <a:rPr lang="es-ES_tradnl" sz="1200">
                  <a:solidFill>
                    <a:srgbClr val="000000"/>
                  </a:solidFill>
                  <a:latin typeface="Tahoma" pitchFamily="34" charset="0"/>
                </a:rPr>
                <a:t>ZONA II</a:t>
              </a:r>
              <a:endParaRPr lang="es-ES" sz="1800"/>
            </a:p>
          </p:txBody>
        </p:sp>
        <p:sp>
          <p:nvSpPr>
            <p:cNvPr id="60437" name="Text Box 22"/>
            <p:cNvSpPr txBox="1">
              <a:spLocks noChangeArrowheads="1"/>
            </p:cNvSpPr>
            <p:nvPr/>
          </p:nvSpPr>
          <p:spPr bwMode="auto">
            <a:xfrm>
              <a:off x="4758" y="7755"/>
              <a:ext cx="1259" cy="249"/>
            </a:xfrm>
            <a:prstGeom prst="rect">
              <a:avLst/>
            </a:prstGeom>
            <a:noFill/>
            <a:ln w="9525">
              <a:noFill/>
              <a:miter lim="800000"/>
              <a:headEnd/>
              <a:tailEnd/>
            </a:ln>
          </p:spPr>
          <p:txBody>
            <a:bodyPr>
              <a:spAutoFit/>
            </a:bodyPr>
            <a:lstStyle/>
            <a:p>
              <a:pPr algn="ctr"/>
              <a:r>
                <a:rPr lang="es-ES_tradnl" sz="600">
                  <a:solidFill>
                    <a:srgbClr val="000000"/>
                  </a:solidFill>
                  <a:latin typeface="Tahoma" pitchFamily="34" charset="0"/>
                </a:rPr>
                <a:t>IC</a:t>
              </a:r>
              <a:endParaRPr lang="es-ES" sz="1800"/>
            </a:p>
          </p:txBody>
        </p:sp>
        <p:sp>
          <p:nvSpPr>
            <p:cNvPr id="60438" name="Text Box 23"/>
            <p:cNvSpPr txBox="1">
              <a:spLocks noChangeArrowheads="1"/>
            </p:cNvSpPr>
            <p:nvPr/>
          </p:nvSpPr>
          <p:spPr bwMode="auto">
            <a:xfrm>
              <a:off x="4758" y="7292"/>
              <a:ext cx="1259" cy="249"/>
            </a:xfrm>
            <a:prstGeom prst="rect">
              <a:avLst/>
            </a:prstGeom>
            <a:noFill/>
            <a:ln w="9525">
              <a:noFill/>
              <a:miter lim="800000"/>
              <a:headEnd/>
              <a:tailEnd/>
            </a:ln>
          </p:spPr>
          <p:txBody>
            <a:bodyPr>
              <a:spAutoFit/>
            </a:bodyPr>
            <a:lstStyle/>
            <a:p>
              <a:pPr algn="ctr"/>
              <a:r>
                <a:rPr lang="es-ES_tradnl" sz="600">
                  <a:solidFill>
                    <a:srgbClr val="000000"/>
                  </a:solidFill>
                  <a:latin typeface="Tahoma" pitchFamily="34" charset="0"/>
                </a:rPr>
                <a:t> IA</a:t>
              </a:r>
              <a:endParaRPr lang="es-ES" sz="1800"/>
            </a:p>
          </p:txBody>
        </p:sp>
        <p:sp>
          <p:nvSpPr>
            <p:cNvPr id="60439" name="Text Box 24"/>
            <p:cNvSpPr txBox="1">
              <a:spLocks noChangeArrowheads="1"/>
            </p:cNvSpPr>
            <p:nvPr/>
          </p:nvSpPr>
          <p:spPr bwMode="auto">
            <a:xfrm>
              <a:off x="4758" y="7524"/>
              <a:ext cx="1259" cy="248"/>
            </a:xfrm>
            <a:prstGeom prst="rect">
              <a:avLst/>
            </a:prstGeom>
            <a:noFill/>
            <a:ln w="9525">
              <a:noFill/>
              <a:miter lim="800000"/>
              <a:headEnd/>
              <a:tailEnd/>
            </a:ln>
          </p:spPr>
          <p:txBody>
            <a:bodyPr>
              <a:spAutoFit/>
            </a:bodyPr>
            <a:lstStyle/>
            <a:p>
              <a:pPr algn="ctr"/>
              <a:r>
                <a:rPr lang="es-ES_tradnl" sz="600">
                  <a:solidFill>
                    <a:srgbClr val="000000"/>
                  </a:solidFill>
                  <a:latin typeface="Tahoma" pitchFamily="34" charset="0"/>
                </a:rPr>
                <a:t>IB</a:t>
              </a:r>
              <a:endParaRPr lang="es-ES" sz="1800"/>
            </a:p>
          </p:txBody>
        </p:sp>
        <p:sp>
          <p:nvSpPr>
            <p:cNvPr id="60440" name="Text Box 25"/>
            <p:cNvSpPr txBox="1">
              <a:spLocks noChangeArrowheads="1"/>
            </p:cNvSpPr>
            <p:nvPr/>
          </p:nvSpPr>
          <p:spPr bwMode="auto">
            <a:xfrm>
              <a:off x="4310" y="7217"/>
              <a:ext cx="1093" cy="620"/>
            </a:xfrm>
            <a:prstGeom prst="rect">
              <a:avLst/>
            </a:prstGeom>
            <a:noFill/>
            <a:ln w="9525">
              <a:noFill/>
              <a:miter lim="800000"/>
              <a:headEnd/>
              <a:tailEnd/>
            </a:ln>
          </p:spPr>
          <p:txBody>
            <a:bodyPr>
              <a:spAutoFit/>
            </a:bodyPr>
            <a:lstStyle/>
            <a:p>
              <a:pPr algn="ctr"/>
              <a:r>
                <a:rPr lang="es-ES_tradnl" sz="1200">
                  <a:solidFill>
                    <a:srgbClr val="000000"/>
                  </a:solidFill>
                  <a:latin typeface="Tahoma" pitchFamily="34" charset="0"/>
                </a:rPr>
                <a:t>ZONA</a:t>
              </a:r>
            </a:p>
            <a:p>
              <a:pPr algn="ctr"/>
              <a:r>
                <a:rPr lang="es-ES_tradnl" sz="1200">
                  <a:solidFill>
                    <a:srgbClr val="000000"/>
                  </a:solidFill>
                  <a:latin typeface="Tahoma" pitchFamily="34" charset="0"/>
                </a:rPr>
                <a:t>I</a:t>
              </a:r>
              <a:endParaRPr lang="es-ES" sz="1800"/>
            </a:p>
          </p:txBody>
        </p:sp>
      </p:grpSp>
      <p:sp>
        <p:nvSpPr>
          <p:cNvPr id="24" name="23 Rectángulo"/>
          <p:cNvSpPr/>
          <p:nvPr/>
        </p:nvSpPr>
        <p:spPr>
          <a:xfrm>
            <a:off x="3541108" y="3313584"/>
            <a:ext cx="2061783" cy="230832"/>
          </a:xfrm>
          <a:prstGeom prst="rect">
            <a:avLst/>
          </a:prstGeom>
        </p:spPr>
        <p:txBody>
          <a:bodyPr wrap="none">
            <a:spAutoFit/>
          </a:bodyPr>
          <a:lstStyle/>
          <a:p>
            <a:pPr algn="ctr" eaLnBrk="1" hangingPunct="1">
              <a:buFontTx/>
              <a:buNone/>
              <a:defRPr/>
            </a:pPr>
            <a:r>
              <a:rPr lang="es-ES" u="sng" dirty="0" smtClean="0">
                <a:solidFill>
                  <a:schemeClr val="accent2"/>
                </a:solidFill>
                <a:latin typeface="Berlin Sans FB Demi" pitchFamily="34" charset="0"/>
              </a:rPr>
              <a:t>FIGURA ZONAS DE PLANIFICACIÓN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6"/>
          <p:cNvSpPr>
            <a:spLocks noGrp="1" noChangeArrowheads="1"/>
          </p:cNvSpPr>
          <p:nvPr>
            <p:ph type="title"/>
          </p:nvPr>
        </p:nvSpPr>
        <p:spPr>
          <a:xfrm>
            <a:off x="1000100" y="357166"/>
            <a:ext cx="7829576" cy="1143000"/>
          </a:xfrm>
        </p:spPr>
        <p:txBody>
          <a:bodyPr/>
          <a:lstStyle/>
          <a:p>
            <a:pPr eaLnBrk="1" hangingPunct="1"/>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OBJETIVOS Y TAREAS PARA LA PREPARACIÓN</a:t>
            </a:r>
            <a:r>
              <a:rPr lang="es-ES" b="1" u="sng" dirty="0" smtClean="0">
                <a:solidFill>
                  <a:schemeClr val="accent2"/>
                </a:solidFill>
                <a:latin typeface="Berlin Sans FB Demi" pitchFamily="34" charset="0"/>
              </a:rPr>
              <a:t/>
            </a:r>
            <a:br>
              <a:rPr lang="es-ES" b="1" u="sng" dirty="0" smtClean="0">
                <a:solidFill>
                  <a:schemeClr val="accent2"/>
                </a:solidFill>
                <a:latin typeface="Berlin Sans FB Demi" pitchFamily="34" charset="0"/>
              </a:rPr>
            </a:br>
            <a:endParaRPr lang="es-ES" dirty="0" smtClean="0"/>
          </a:p>
        </p:txBody>
      </p:sp>
      <p:sp>
        <p:nvSpPr>
          <p:cNvPr id="434179" name="Rectangle 3"/>
          <p:cNvSpPr>
            <a:spLocks noGrp="1" noChangeArrowheads="1"/>
          </p:cNvSpPr>
          <p:nvPr>
            <p:ph type="body" sz="half" idx="2"/>
          </p:nvPr>
        </p:nvSpPr>
        <p:spPr>
          <a:xfrm>
            <a:off x="4357686" y="1285860"/>
            <a:ext cx="4500594" cy="5143536"/>
          </a:xfrm>
        </p:spPr>
        <p:txBody>
          <a:bodyPr/>
          <a:lstStyle/>
          <a:p>
            <a:pPr algn="ctr" eaLnBrk="1" hangingPunct="1">
              <a:buFontTx/>
              <a:buNone/>
              <a:defRPr/>
            </a:pPr>
            <a:endParaRPr lang="es-ES" sz="1800" b="1" u="sng" dirty="0" smtClean="0">
              <a:solidFill>
                <a:schemeClr val="accent2"/>
              </a:solidFill>
              <a:effectLst>
                <a:outerShdw blurRad="38100" dist="38100" dir="2700000" algn="tl">
                  <a:srgbClr val="000000"/>
                </a:outerShdw>
              </a:effectLst>
            </a:endParaRPr>
          </a:p>
          <a:p>
            <a:pPr eaLnBrk="1" hangingPunct="1">
              <a:spcBef>
                <a:spcPts val="600"/>
              </a:spcBef>
              <a:buFont typeface="Wingdings" pitchFamily="2" charset="2"/>
              <a:buChar char="q"/>
              <a:defRPr/>
            </a:pPr>
            <a:r>
              <a:rPr lang="es-ES" sz="1600" b="1" dirty="0" smtClean="0">
                <a:latin typeface="Berlin Sans FB Demi" pitchFamily="34" charset="0"/>
              </a:rPr>
              <a:t>MANTENER Y ALCANZAR UNA ADECUADA </a:t>
            </a:r>
            <a:r>
              <a:rPr lang="es-ES" sz="1600" b="1" dirty="0" smtClean="0">
                <a:solidFill>
                  <a:schemeClr val="accent6"/>
                </a:solidFill>
                <a:latin typeface="Berlin Sans FB Demi" pitchFamily="34" charset="0"/>
              </a:rPr>
              <a:t>CAPACIDAD OPERATIVA </a:t>
            </a:r>
            <a:r>
              <a:rPr lang="es-ES" sz="1600" b="1" dirty="0" smtClean="0">
                <a:latin typeface="Berlin Sans FB Demi" pitchFamily="34" charset="0"/>
              </a:rPr>
              <a:t>PARA LA RESPUESTA</a:t>
            </a:r>
          </a:p>
          <a:p>
            <a:pPr eaLnBrk="1" hangingPunct="1">
              <a:spcBef>
                <a:spcPts val="600"/>
              </a:spcBef>
              <a:buFont typeface="Wingdings" pitchFamily="2" charset="2"/>
              <a:buChar char="q"/>
              <a:defRPr/>
            </a:pPr>
            <a:r>
              <a:rPr lang="es-ES" sz="1600" b="1" dirty="0" smtClean="0">
                <a:latin typeface="Berlin Sans FB Demi" pitchFamily="34" charset="0"/>
              </a:rPr>
              <a:t>PONER EN </a:t>
            </a:r>
            <a:r>
              <a:rPr lang="es-ES" sz="1600" b="1" dirty="0" smtClean="0">
                <a:solidFill>
                  <a:schemeClr val="accent6"/>
                </a:solidFill>
                <a:latin typeface="Berlin Sans FB Demi" pitchFamily="34" charset="0"/>
              </a:rPr>
              <a:t>PRÁCTICA</a:t>
            </a:r>
            <a:r>
              <a:rPr lang="es-ES" sz="1600" b="1" dirty="0" smtClean="0">
                <a:latin typeface="Berlin Sans FB Demi" pitchFamily="34" charset="0"/>
              </a:rPr>
              <a:t> DE FORMA PERIÓDICA </a:t>
            </a:r>
          </a:p>
          <a:p>
            <a:pPr eaLnBrk="1" hangingPunct="1">
              <a:spcBef>
                <a:spcPts val="600"/>
              </a:spcBef>
              <a:buFont typeface="Wingdings" pitchFamily="2" charset="2"/>
              <a:buChar char="q"/>
              <a:defRPr/>
            </a:pPr>
            <a:r>
              <a:rPr lang="es-ES" sz="1600" b="1" dirty="0" smtClean="0">
                <a:latin typeface="Berlin Sans FB Demi" pitchFamily="34" charset="0"/>
              </a:rPr>
              <a:t>A TRAVÉS </a:t>
            </a:r>
            <a:r>
              <a:rPr lang="es-ES" sz="1600" b="1" dirty="0" smtClean="0">
                <a:solidFill>
                  <a:schemeClr val="accent6"/>
                </a:solidFill>
                <a:latin typeface="Berlin Sans FB Demi" pitchFamily="34" charset="0"/>
              </a:rPr>
              <a:t>PROGRAMAS</a:t>
            </a:r>
            <a:r>
              <a:rPr lang="es-ES" sz="1600" b="1" dirty="0" smtClean="0">
                <a:latin typeface="Berlin Sans FB Demi" pitchFamily="34" charset="0"/>
              </a:rPr>
              <a:t> ANUALES Y TRIANUALES (5):</a:t>
            </a:r>
          </a:p>
          <a:p>
            <a:pPr lvl="1" eaLnBrk="1" hangingPunct="1">
              <a:spcBef>
                <a:spcPts val="600"/>
              </a:spcBef>
              <a:buFont typeface="Wingdings" pitchFamily="2" charset="2"/>
              <a:buChar char="Ø"/>
              <a:defRPr/>
            </a:pPr>
            <a:r>
              <a:rPr lang="es-ES" sz="1600" b="1" dirty="0" smtClean="0">
                <a:solidFill>
                  <a:schemeClr val="accent6"/>
                </a:solidFill>
                <a:latin typeface="Berlin Sans FB Demi" pitchFamily="34" charset="0"/>
                <a:ea typeface="+mn-ea"/>
                <a:cs typeface="+mn-cs"/>
              </a:rPr>
              <a:t>INFORMACIÓN</a:t>
            </a:r>
            <a:r>
              <a:rPr lang="es-ES" sz="1600" b="1" dirty="0" smtClean="0">
                <a:latin typeface="Berlin Sans FB Demi" pitchFamily="34" charset="0"/>
                <a:ea typeface="+mn-ea"/>
                <a:cs typeface="+mn-cs"/>
              </a:rPr>
              <a:t> PREVIA A LA POBLACIÓN</a:t>
            </a:r>
          </a:p>
          <a:p>
            <a:pPr lvl="1" eaLnBrk="1" hangingPunct="1">
              <a:spcBef>
                <a:spcPts val="600"/>
              </a:spcBef>
              <a:buFont typeface="Wingdings" pitchFamily="2" charset="2"/>
              <a:buChar char="Ø"/>
              <a:defRPr/>
            </a:pPr>
            <a:r>
              <a:rPr lang="es-ES" sz="1600" b="1" dirty="0" smtClean="0">
                <a:solidFill>
                  <a:schemeClr val="accent6"/>
                </a:solidFill>
                <a:latin typeface="Berlin Sans FB Demi" pitchFamily="34" charset="0"/>
                <a:ea typeface="+mn-ea"/>
                <a:cs typeface="+mn-cs"/>
              </a:rPr>
              <a:t>FORMACIÓN</a:t>
            </a:r>
            <a:r>
              <a:rPr lang="es-ES" sz="1600" b="1" dirty="0" smtClean="0">
                <a:latin typeface="Berlin Sans FB Demi" pitchFamily="34" charset="0"/>
                <a:ea typeface="+mn-ea"/>
                <a:cs typeface="+mn-cs"/>
              </a:rPr>
              <a:t> Y CAPACITACIÓN DE ACTUANTES </a:t>
            </a:r>
          </a:p>
          <a:p>
            <a:pPr lvl="1" eaLnBrk="1" hangingPunct="1">
              <a:spcBef>
                <a:spcPts val="600"/>
              </a:spcBef>
              <a:buFont typeface="Wingdings" pitchFamily="2" charset="2"/>
              <a:buChar char="Ø"/>
              <a:defRPr/>
            </a:pPr>
            <a:r>
              <a:rPr lang="es-ES" sz="1600" b="1" dirty="0" smtClean="0">
                <a:solidFill>
                  <a:schemeClr val="accent6"/>
                </a:solidFill>
                <a:latin typeface="Berlin Sans FB Demi" pitchFamily="34" charset="0"/>
                <a:ea typeface="+mn-ea"/>
                <a:cs typeface="+mn-cs"/>
              </a:rPr>
              <a:t>GESTIÓN </a:t>
            </a:r>
            <a:r>
              <a:rPr lang="es-ES" sz="1600" b="1" dirty="0" smtClean="0">
                <a:latin typeface="Berlin Sans FB Demi" pitchFamily="34" charset="0"/>
                <a:ea typeface="+mn-ea"/>
                <a:cs typeface="+mn-cs"/>
              </a:rPr>
              <a:t>DE MEDIOS Y RECURSOS</a:t>
            </a:r>
          </a:p>
          <a:p>
            <a:pPr lvl="1" eaLnBrk="1" hangingPunct="1">
              <a:spcBef>
                <a:spcPts val="600"/>
              </a:spcBef>
              <a:buFont typeface="Wingdings" pitchFamily="2" charset="2"/>
              <a:buChar char="Ø"/>
              <a:defRPr/>
            </a:pPr>
            <a:r>
              <a:rPr lang="es-ES" sz="1600" b="1" dirty="0" smtClean="0">
                <a:latin typeface="Berlin Sans FB Demi" pitchFamily="34" charset="0"/>
                <a:ea typeface="+mn-ea"/>
                <a:cs typeface="+mn-cs"/>
              </a:rPr>
              <a:t>REALIZACIÓN DE  EJERCICIOS Y </a:t>
            </a:r>
            <a:r>
              <a:rPr lang="es-ES" sz="1600" b="1" dirty="0" smtClean="0">
                <a:solidFill>
                  <a:schemeClr val="accent6"/>
                </a:solidFill>
                <a:latin typeface="Berlin Sans FB Demi" pitchFamily="34" charset="0"/>
                <a:ea typeface="+mn-ea"/>
                <a:cs typeface="+mn-cs"/>
              </a:rPr>
              <a:t>SIMULACROS</a:t>
            </a:r>
          </a:p>
          <a:p>
            <a:pPr lvl="1" eaLnBrk="1" hangingPunct="1">
              <a:spcBef>
                <a:spcPts val="600"/>
              </a:spcBef>
              <a:buFont typeface="Wingdings" pitchFamily="2" charset="2"/>
              <a:buChar char="Ø"/>
              <a:defRPr/>
            </a:pPr>
            <a:r>
              <a:rPr lang="es-ES" sz="1600" b="1" dirty="0" smtClean="0">
                <a:latin typeface="Berlin Sans FB Demi" pitchFamily="34" charset="0"/>
                <a:ea typeface="+mn-ea"/>
                <a:cs typeface="+mn-cs"/>
              </a:rPr>
              <a:t>APROBACIÓN, </a:t>
            </a:r>
            <a:r>
              <a:rPr lang="es-ES" sz="1600" b="1" dirty="0" smtClean="0">
                <a:solidFill>
                  <a:schemeClr val="accent6"/>
                </a:solidFill>
                <a:latin typeface="Berlin Sans FB Demi" pitchFamily="34" charset="0"/>
                <a:ea typeface="+mn-ea"/>
                <a:cs typeface="+mn-cs"/>
              </a:rPr>
              <a:t>REVISIÓN</a:t>
            </a:r>
            <a:r>
              <a:rPr lang="es-ES" sz="1600" b="1" dirty="0" smtClean="0">
                <a:latin typeface="Berlin Sans FB Demi" pitchFamily="34" charset="0"/>
                <a:ea typeface="+mn-ea"/>
                <a:cs typeface="+mn-cs"/>
              </a:rPr>
              <a:t> Y ACTUALIZACIÓN DE PLANES DE EMERGENCIA</a:t>
            </a:r>
          </a:p>
        </p:txBody>
      </p:sp>
      <p:pic>
        <p:nvPicPr>
          <p:cNvPr id="66565" name="Picture 8" descr="Medición ECD simulacro"/>
          <p:cNvPicPr>
            <a:picLocks noGrp="1" noChangeAspect="1" noChangeArrowheads="1"/>
          </p:cNvPicPr>
          <p:nvPr>
            <p:ph sz="half" idx="1"/>
          </p:nvPr>
        </p:nvPicPr>
        <p:blipFill>
          <a:blip r:embed="rId3" cstate="print"/>
          <a:srcRect/>
          <a:stretch>
            <a:fillRect/>
          </a:stretch>
        </p:blipFill>
        <p:spPr>
          <a:xfrm>
            <a:off x="468313" y="1844675"/>
            <a:ext cx="3487737" cy="4525963"/>
          </a:xfrm>
          <a:noFill/>
        </p:spPr>
      </p:pic>
      <p:pic>
        <p:nvPicPr>
          <p:cNvPr id="66566" name="Picture 9" descr="informacion"/>
          <p:cNvPicPr>
            <a:picLocks noChangeAspect="1" noChangeArrowheads="1"/>
          </p:cNvPicPr>
          <p:nvPr/>
        </p:nvPicPr>
        <p:blipFill>
          <a:blip r:embed="rId4" cstate="print"/>
          <a:srcRect/>
          <a:stretch>
            <a:fillRect/>
          </a:stretch>
        </p:blipFill>
        <p:spPr bwMode="auto">
          <a:xfrm rot="879932">
            <a:off x="468313" y="1341438"/>
            <a:ext cx="2390775" cy="1543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0" name="Rectangle 4"/>
          <p:cNvSpPr>
            <a:spLocks noGrp="1" noChangeArrowheads="1"/>
          </p:cNvSpPr>
          <p:nvPr>
            <p:ph type="ctrTitle"/>
          </p:nvPr>
        </p:nvSpPr>
        <p:spPr>
          <a:xfrm>
            <a:off x="685800" y="1557338"/>
            <a:ext cx="7772400" cy="1511300"/>
          </a:xfrm>
        </p:spPr>
        <p:txBody>
          <a:bodyPr/>
          <a:lstStyle/>
          <a:p>
            <a:pPr eaLnBrk="1" hangingPunct="1">
              <a:defRPr/>
            </a:pPr>
            <a:r>
              <a:rPr lang="es-ES" b="1" dirty="0" smtClean="0">
                <a:effectLst>
                  <a:outerShdw blurRad="38100" dist="38100" dir="2700000" algn="tl">
                    <a:srgbClr val="FFFFFF"/>
                  </a:outerShdw>
                </a:effectLst>
              </a:rPr>
              <a:t/>
            </a:r>
            <a:br>
              <a:rPr lang="es-ES" b="1" dirty="0" smtClean="0">
                <a:effectLst>
                  <a:outerShdw blurRad="38100" dist="38100" dir="2700000" algn="tl">
                    <a:srgbClr val="FFFFFF"/>
                  </a:outerShdw>
                </a:effectLst>
              </a:rPr>
            </a:br>
            <a:r>
              <a:rPr lang="es-ES" b="1" dirty="0" smtClean="0">
                <a:effectLst>
                  <a:outerShdw blurRad="38100" dist="38100" dir="2700000" algn="tl">
                    <a:srgbClr val="FFFFFF"/>
                  </a:outerShdw>
                </a:effectLst>
              </a:rPr>
              <a:t/>
            </a:r>
            <a:br>
              <a:rPr lang="es-ES" b="1" dirty="0" smtClean="0">
                <a:effectLst>
                  <a:outerShdw blurRad="38100" dist="38100" dir="2700000" algn="tl">
                    <a:srgbClr val="FFFFFF"/>
                  </a:outerShdw>
                </a:effectLst>
              </a:rPr>
            </a:br>
            <a:r>
              <a:rPr lang="es-ES" b="1" dirty="0" smtClean="0">
                <a:effectLst>
                  <a:outerShdw blurRad="38100" dist="38100" dir="2700000" algn="tl">
                    <a:srgbClr val="FFFFFF"/>
                  </a:outerShdw>
                </a:effectLst>
              </a:rPr>
              <a:t/>
            </a:r>
            <a:br>
              <a:rPr lang="es-ES" b="1" dirty="0" smtClean="0">
                <a:effectLst>
                  <a:outerShdw blurRad="38100" dist="38100" dir="2700000" algn="tl">
                    <a:srgbClr val="FFFFFF"/>
                  </a:outerShdw>
                </a:effectLst>
              </a:rPr>
            </a:br>
            <a:r>
              <a:rPr lang="es-ES" b="1" dirty="0" smtClean="0">
                <a:effectLst>
                  <a:outerShdw blurRad="38100" dist="38100" dir="2700000" algn="tl">
                    <a:srgbClr val="FFFFFF"/>
                  </a:outerShdw>
                </a:effectLst>
              </a:rPr>
              <a:t/>
            </a:r>
            <a:br>
              <a:rPr lang="es-ES" b="1" dirty="0" smtClean="0">
                <a:effectLst>
                  <a:outerShdw blurRad="38100" dist="38100" dir="2700000" algn="tl">
                    <a:srgbClr val="FFFFFF"/>
                  </a:outerShdw>
                </a:effectLst>
              </a:rPr>
            </a:br>
            <a:r>
              <a:rPr lang="es-ES" b="1" dirty="0" smtClean="0">
                <a:effectLst>
                  <a:outerShdw blurRad="38100" dist="38100" dir="2700000" algn="tl">
                    <a:srgbClr val="FFFFFF"/>
                  </a:outerShdw>
                </a:effectLst>
              </a:rPr>
              <a:t>GRACIAS POR SU ATENCIÓN</a:t>
            </a:r>
          </a:p>
        </p:txBody>
      </p:sp>
      <p:sp>
        <p:nvSpPr>
          <p:cNvPr id="71683" name="Rectangle 3"/>
          <p:cNvSpPr>
            <a:spLocks noGrp="1" noChangeArrowheads="1"/>
          </p:cNvSpPr>
          <p:nvPr>
            <p:ph type="subTitle" idx="1"/>
          </p:nvPr>
        </p:nvSpPr>
        <p:spPr/>
        <p:txBody>
          <a:bodyPr/>
          <a:lstStyle/>
          <a:p>
            <a:pPr eaLnBrk="1" hangingPunct="1"/>
            <a:endParaRPr lang="es-ES" b="1" smtClean="0"/>
          </a:p>
          <a:p>
            <a:pPr eaLnBrk="1" hangingPunct="1"/>
            <a:endParaRPr lang="es-E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5 Marcador de número de diapositiva"/>
          <p:cNvSpPr>
            <a:spLocks noGrp="1"/>
          </p:cNvSpPr>
          <p:nvPr>
            <p:ph type="sldNum" sz="quarter" idx="12"/>
          </p:nvPr>
        </p:nvSpPr>
        <p:spPr>
          <a:noFill/>
        </p:spPr>
        <p:txBody>
          <a:bodyPr/>
          <a:lstStyle/>
          <a:p>
            <a:fld id="{459319EE-2E6A-4E5A-986F-720102DDAA3C}" type="slidenum">
              <a:rPr lang="es-ES" smtClean="0"/>
              <a:pPr/>
              <a:t>2</a:t>
            </a:fld>
            <a:endParaRPr lang="es-ES" smtClean="0"/>
          </a:p>
        </p:txBody>
      </p:sp>
      <p:sp>
        <p:nvSpPr>
          <p:cNvPr id="35843" name="Rectangle 2"/>
          <p:cNvSpPr>
            <a:spLocks noGrp="1" noChangeArrowheads="1"/>
          </p:cNvSpPr>
          <p:nvPr>
            <p:ph type="title"/>
          </p:nvPr>
        </p:nvSpPr>
        <p:spPr/>
        <p:txBody>
          <a:bodyPr/>
          <a:lstStyle/>
          <a:p>
            <a:pPr eaLnBrk="1" hangingPunct="1"/>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CENTRALES NUCLEARES: INVENTARIO ACTUAL</a:t>
            </a:r>
            <a:r>
              <a:rPr lang="es-ES" sz="3600" u="sng" dirty="0" smtClean="0">
                <a:solidFill>
                  <a:srgbClr val="336600"/>
                </a:solidFill>
                <a:latin typeface="Arial Black" pitchFamily="34" charset="0"/>
              </a:rPr>
              <a:t/>
            </a:r>
            <a:br>
              <a:rPr lang="es-ES" sz="3600" u="sng" dirty="0" smtClean="0">
                <a:solidFill>
                  <a:srgbClr val="336600"/>
                </a:solidFill>
                <a:latin typeface="Arial Black" pitchFamily="34" charset="0"/>
              </a:rPr>
            </a:br>
            <a:endParaRPr lang="es-ES" dirty="0" smtClean="0"/>
          </a:p>
        </p:txBody>
      </p:sp>
      <p:sp>
        <p:nvSpPr>
          <p:cNvPr id="242691" name="Rectangle 3"/>
          <p:cNvSpPr>
            <a:spLocks noGrp="1" noChangeArrowheads="1"/>
          </p:cNvSpPr>
          <p:nvPr>
            <p:ph type="body" idx="1"/>
          </p:nvPr>
        </p:nvSpPr>
        <p:spPr>
          <a:xfrm>
            <a:off x="468313" y="1428737"/>
            <a:ext cx="8229600" cy="4726002"/>
          </a:xfrm>
        </p:spPr>
        <p:txBody>
          <a:bodyPr/>
          <a:lstStyle/>
          <a:p>
            <a:pPr algn="just" eaLnBrk="1" hangingPunct="1">
              <a:spcBef>
                <a:spcPts val="200"/>
              </a:spcBef>
              <a:spcAft>
                <a:spcPts val="200"/>
              </a:spcAft>
              <a:buClr>
                <a:schemeClr val="tx1"/>
              </a:buClr>
              <a:buFont typeface="Wingdings" pitchFamily="2" charset="2"/>
              <a:buChar char="q"/>
              <a:defRPr/>
            </a:pPr>
            <a:r>
              <a:rPr lang="es-ES" sz="2000" b="1" dirty="0" smtClean="0">
                <a:latin typeface="Berlin Sans FB Demi" pitchFamily="34" charset="0"/>
              </a:rPr>
              <a:t>7 EMPLAZAMIENTOS, EN 5 PROVINCIAS, 7 MUNICIPIOS  </a:t>
            </a:r>
          </a:p>
          <a:p>
            <a:pPr algn="just" eaLnBrk="1" hangingPunct="1">
              <a:spcBef>
                <a:spcPts val="200"/>
              </a:spcBef>
              <a:spcAft>
                <a:spcPts val="200"/>
              </a:spcAft>
              <a:buClr>
                <a:schemeClr val="tx1"/>
              </a:buClr>
              <a:buFont typeface="Wingdings" pitchFamily="2" charset="2"/>
              <a:buChar char="q"/>
              <a:defRPr/>
            </a:pPr>
            <a:r>
              <a:rPr lang="es-ES" sz="2000" b="1" dirty="0" smtClean="0">
                <a:latin typeface="Berlin Sans FB Demi" pitchFamily="34" charset="0"/>
              </a:rPr>
              <a:t>7 REACTORES NUCLEARES EN FUNCIONAMIENTO:	</a:t>
            </a:r>
            <a:endParaRPr lang="es-ES" sz="2000" b="1" dirty="0" smtClean="0">
              <a:solidFill>
                <a:schemeClr val="accent6"/>
              </a:solidFill>
              <a:latin typeface="Berlin Sans FB Demi" pitchFamily="34" charset="0"/>
            </a:endParaRPr>
          </a:p>
          <a:p>
            <a:pPr lvl="1" algn="just" eaLnBrk="1" hangingPunct="1">
              <a:spcBef>
                <a:spcPts val="300"/>
              </a:spcBef>
              <a:spcAft>
                <a:spcPts val="300"/>
              </a:spcAft>
              <a:buClr>
                <a:schemeClr val="tx1"/>
              </a:buClr>
              <a:buFont typeface="Wingdings" pitchFamily="2" charset="2"/>
              <a:buChar char="§"/>
              <a:defRPr/>
            </a:pPr>
            <a:r>
              <a:rPr lang="es-ES" sz="2000" b="1" dirty="0" smtClean="0">
                <a:solidFill>
                  <a:schemeClr val="accent6"/>
                </a:solidFill>
                <a:latin typeface="Berlin Sans FB Demi" pitchFamily="34" charset="0"/>
              </a:rPr>
              <a:t>	ALMARÁZ. </a:t>
            </a:r>
            <a:r>
              <a:rPr lang="es-ES" sz="2000" dirty="0" smtClean="0">
                <a:solidFill>
                  <a:schemeClr val="accent6"/>
                </a:solidFill>
                <a:latin typeface="Berlin Sans FB Demi" pitchFamily="34" charset="0"/>
              </a:rPr>
              <a:t>UNIDAD I/II</a:t>
            </a:r>
            <a:r>
              <a:rPr lang="es-ES" sz="2000" b="1" dirty="0" smtClean="0">
                <a:solidFill>
                  <a:schemeClr val="accent6"/>
                </a:solidFill>
                <a:latin typeface="Berlin Sans FB Demi" pitchFamily="34" charset="0"/>
              </a:rPr>
              <a:t> </a:t>
            </a:r>
            <a:r>
              <a:rPr lang="es-ES" sz="2000" b="1" dirty="0" smtClean="0">
                <a:latin typeface="Berlin Sans FB Demi" pitchFamily="34" charset="0"/>
              </a:rPr>
              <a:t>Almaraz. Cáceres</a:t>
            </a:r>
          </a:p>
          <a:p>
            <a:pPr lvl="1" algn="just" eaLnBrk="1" hangingPunct="1">
              <a:spcBef>
                <a:spcPts val="200"/>
              </a:spcBef>
              <a:spcAft>
                <a:spcPts val="200"/>
              </a:spcAft>
              <a:buClr>
                <a:schemeClr val="tx1"/>
              </a:buClr>
              <a:buFont typeface="Wingdings" pitchFamily="2" charset="2"/>
              <a:buChar char="§"/>
              <a:defRPr/>
            </a:pPr>
            <a:r>
              <a:rPr lang="es-ES" sz="2000" b="1" dirty="0" smtClean="0">
                <a:solidFill>
                  <a:schemeClr val="accent6"/>
                </a:solidFill>
                <a:latin typeface="Berlin Sans FB Demi" pitchFamily="34" charset="0"/>
              </a:rPr>
              <a:t>	TRILLO I </a:t>
            </a:r>
            <a:r>
              <a:rPr lang="es-ES" sz="2000" b="1" dirty="0" smtClean="0">
                <a:latin typeface="Berlin Sans FB Demi" pitchFamily="34" charset="0"/>
              </a:rPr>
              <a:t>Trillo. Guadalajara</a:t>
            </a:r>
          </a:p>
          <a:p>
            <a:pPr lvl="1" algn="just" eaLnBrk="1" hangingPunct="1">
              <a:spcBef>
                <a:spcPts val="200"/>
              </a:spcBef>
              <a:spcAft>
                <a:spcPts val="200"/>
              </a:spcAft>
              <a:buClr>
                <a:schemeClr val="tx1"/>
              </a:buClr>
              <a:buFont typeface="Wingdings" pitchFamily="2" charset="2"/>
              <a:buChar char="§"/>
              <a:defRPr/>
            </a:pPr>
            <a:r>
              <a:rPr lang="es-ES" sz="2000" b="1" dirty="0" smtClean="0">
                <a:solidFill>
                  <a:schemeClr val="accent6"/>
                </a:solidFill>
                <a:latin typeface="Berlin Sans FB Demi" pitchFamily="34" charset="0"/>
              </a:rPr>
              <a:t>	ASCÓ. </a:t>
            </a:r>
            <a:r>
              <a:rPr lang="es-ES" sz="2000" dirty="0" smtClean="0">
                <a:solidFill>
                  <a:schemeClr val="accent6"/>
                </a:solidFill>
                <a:latin typeface="Berlin Sans FB Demi" pitchFamily="34" charset="0"/>
              </a:rPr>
              <a:t>UNIDAD I/II</a:t>
            </a:r>
            <a:r>
              <a:rPr lang="es-ES" sz="2000" b="1" dirty="0" smtClean="0">
                <a:solidFill>
                  <a:schemeClr val="accent6"/>
                </a:solidFill>
                <a:latin typeface="Berlin Sans FB Demi" pitchFamily="34" charset="0"/>
              </a:rPr>
              <a:t> </a:t>
            </a:r>
            <a:r>
              <a:rPr lang="es-ES" sz="2000" b="1" dirty="0" err="1" smtClean="0">
                <a:latin typeface="Berlin Sans FB Demi" pitchFamily="34" charset="0"/>
              </a:rPr>
              <a:t>Ascó</a:t>
            </a:r>
            <a:r>
              <a:rPr lang="es-ES" sz="2000" b="1" dirty="0" smtClean="0">
                <a:latin typeface="Berlin Sans FB Demi" pitchFamily="34" charset="0"/>
              </a:rPr>
              <a:t>. Tarragona</a:t>
            </a:r>
          </a:p>
          <a:p>
            <a:pPr lvl="1" algn="just" eaLnBrk="1" hangingPunct="1">
              <a:spcBef>
                <a:spcPts val="200"/>
              </a:spcBef>
              <a:spcAft>
                <a:spcPts val="200"/>
              </a:spcAft>
              <a:buClr>
                <a:schemeClr val="tx1"/>
              </a:buClr>
              <a:buFont typeface="Wingdings" pitchFamily="2" charset="2"/>
              <a:buChar char="§"/>
              <a:defRPr/>
            </a:pPr>
            <a:r>
              <a:rPr lang="es-ES" sz="2000" b="1" dirty="0" smtClean="0">
                <a:solidFill>
                  <a:schemeClr val="accent6"/>
                </a:solidFill>
                <a:latin typeface="Berlin Sans FB Demi" pitchFamily="34" charset="0"/>
              </a:rPr>
              <a:t>	VANDELLÓS II </a:t>
            </a:r>
            <a:r>
              <a:rPr lang="es-ES" sz="2000" b="1" dirty="0" err="1" smtClean="0">
                <a:latin typeface="Berlin Sans FB Demi" pitchFamily="34" charset="0"/>
              </a:rPr>
              <a:t>Vandellós</a:t>
            </a:r>
            <a:r>
              <a:rPr lang="es-ES" sz="2000" b="1" dirty="0" smtClean="0">
                <a:latin typeface="Berlin Sans FB Demi" pitchFamily="34" charset="0"/>
              </a:rPr>
              <a:t> i </a:t>
            </a:r>
            <a:r>
              <a:rPr lang="es-ES" sz="2000" b="1" dirty="0" err="1" smtClean="0">
                <a:latin typeface="Berlin Sans FB Demi" pitchFamily="34" charset="0"/>
              </a:rPr>
              <a:t>l´Hospitalet</a:t>
            </a:r>
            <a:r>
              <a:rPr lang="es-ES" sz="2000" b="1" dirty="0" smtClean="0">
                <a:latin typeface="Berlin Sans FB Demi" pitchFamily="34" charset="0"/>
              </a:rPr>
              <a:t> de </a:t>
            </a:r>
            <a:r>
              <a:rPr lang="es-ES" sz="2000" b="1" dirty="0" err="1" smtClean="0">
                <a:latin typeface="Berlin Sans FB Demi" pitchFamily="34" charset="0"/>
              </a:rPr>
              <a:t>l´infant</a:t>
            </a:r>
            <a:r>
              <a:rPr lang="es-ES" sz="2000" b="1" dirty="0" smtClean="0">
                <a:latin typeface="Berlin Sans FB Demi" pitchFamily="34" charset="0"/>
              </a:rPr>
              <a:t>.  Tarragona</a:t>
            </a:r>
          </a:p>
          <a:p>
            <a:pPr lvl="1" algn="just" eaLnBrk="1" hangingPunct="1">
              <a:spcBef>
                <a:spcPts val="200"/>
              </a:spcBef>
              <a:spcAft>
                <a:spcPts val="200"/>
              </a:spcAft>
              <a:buClr>
                <a:schemeClr val="tx1"/>
              </a:buClr>
              <a:buFont typeface="Wingdings" pitchFamily="2" charset="2"/>
              <a:buChar char="§"/>
              <a:defRPr/>
            </a:pPr>
            <a:r>
              <a:rPr lang="es-ES" sz="2000" b="1" dirty="0" smtClean="0">
                <a:solidFill>
                  <a:schemeClr val="accent6"/>
                </a:solidFill>
                <a:latin typeface="Berlin Sans FB Demi" pitchFamily="34" charset="0"/>
              </a:rPr>
              <a:t>	COFRENTES </a:t>
            </a:r>
            <a:r>
              <a:rPr lang="es-ES" sz="2000" b="1" dirty="0" err="1" smtClean="0">
                <a:latin typeface="Berlin Sans FB Demi" pitchFamily="34" charset="0"/>
              </a:rPr>
              <a:t>Cofrentes</a:t>
            </a:r>
            <a:r>
              <a:rPr lang="es-ES" sz="2000" b="1" dirty="0" smtClean="0">
                <a:latin typeface="Berlin Sans FB Demi" pitchFamily="34" charset="0"/>
              </a:rPr>
              <a:t>. Valencia</a:t>
            </a:r>
          </a:p>
          <a:p>
            <a:pPr algn="just" eaLnBrk="1" hangingPunct="1">
              <a:spcBef>
                <a:spcPts val="200"/>
              </a:spcBef>
              <a:spcAft>
                <a:spcPts val="200"/>
              </a:spcAft>
              <a:buClr>
                <a:schemeClr val="tx1"/>
              </a:buClr>
              <a:buFont typeface="Wingdings" pitchFamily="2" charset="2"/>
              <a:buChar char="q"/>
              <a:defRPr/>
            </a:pPr>
            <a:r>
              <a:rPr lang="es-ES" sz="2000" b="1" dirty="0" smtClean="0">
                <a:latin typeface="Berlin Sans FB Demi" pitchFamily="34" charset="0"/>
              </a:rPr>
              <a:t>1 REACTOR EN PARADA SEGURA</a:t>
            </a:r>
          </a:p>
          <a:p>
            <a:pPr lvl="1" algn="just" eaLnBrk="1" hangingPunct="1">
              <a:spcBef>
                <a:spcPts val="200"/>
              </a:spcBef>
              <a:spcAft>
                <a:spcPts val="200"/>
              </a:spcAft>
              <a:buClr>
                <a:schemeClr val="tx1"/>
              </a:buClr>
              <a:buFont typeface="Wingdings" pitchFamily="2" charset="2"/>
              <a:buChar char="§"/>
              <a:defRPr/>
            </a:pPr>
            <a:r>
              <a:rPr lang="es-ES" sz="2000" b="1" dirty="0" smtClean="0">
                <a:solidFill>
                  <a:schemeClr val="accent6"/>
                </a:solidFill>
                <a:latin typeface="Berlin Sans FB Demi" pitchFamily="34" charset="0"/>
              </a:rPr>
              <a:t> 	STA. Mª GAROÑA. </a:t>
            </a:r>
            <a:r>
              <a:rPr lang="es-ES" sz="2000" b="1" dirty="0" smtClean="0">
                <a:latin typeface="Berlin Sans FB Demi" pitchFamily="34" charset="0"/>
              </a:rPr>
              <a:t>Valle de </a:t>
            </a:r>
            <a:r>
              <a:rPr lang="es-ES" sz="2000" b="1" dirty="0" err="1" smtClean="0">
                <a:latin typeface="Berlin Sans FB Demi" pitchFamily="34" charset="0"/>
              </a:rPr>
              <a:t>Tobalina</a:t>
            </a:r>
            <a:r>
              <a:rPr lang="es-ES" sz="2000" b="1" dirty="0" smtClean="0">
                <a:latin typeface="Berlin Sans FB Demi" pitchFamily="34" charset="0"/>
              </a:rPr>
              <a:t>. Burgos</a:t>
            </a:r>
            <a:endParaRPr lang="es-ES" sz="1400" b="1" dirty="0" smtClean="0">
              <a:latin typeface="Berlin Sans FB Demi" pitchFamily="34" charset="0"/>
            </a:endParaRPr>
          </a:p>
          <a:p>
            <a:pPr algn="just" eaLnBrk="1" hangingPunct="1">
              <a:spcBef>
                <a:spcPts val="200"/>
              </a:spcBef>
              <a:spcAft>
                <a:spcPts val="200"/>
              </a:spcAft>
              <a:buClr>
                <a:schemeClr val="tx1"/>
              </a:buClr>
              <a:buFont typeface="Wingdings" pitchFamily="2" charset="2"/>
              <a:buChar char="q"/>
              <a:defRPr/>
            </a:pPr>
            <a:r>
              <a:rPr lang="es-ES" sz="2000" b="1" dirty="0" smtClean="0">
                <a:latin typeface="Berlin Sans FB Demi" pitchFamily="34" charset="0"/>
              </a:rPr>
              <a:t>2 REACTORES EN DESMANTELAMIENTO Y CLAUSÚRA:</a:t>
            </a:r>
          </a:p>
          <a:p>
            <a:pPr lvl="1" algn="just" eaLnBrk="1" hangingPunct="1">
              <a:spcBef>
                <a:spcPts val="200"/>
              </a:spcBef>
              <a:spcAft>
                <a:spcPts val="200"/>
              </a:spcAft>
              <a:buClr>
                <a:schemeClr val="tx1"/>
              </a:buClr>
              <a:buFont typeface="Wingdings" pitchFamily="2" charset="2"/>
              <a:buChar char="§"/>
              <a:defRPr/>
            </a:pPr>
            <a:r>
              <a:rPr lang="es-ES" sz="2000" b="1" dirty="0" smtClean="0">
                <a:latin typeface="Berlin Sans FB Demi" pitchFamily="34" charset="0"/>
              </a:rPr>
              <a:t> </a:t>
            </a:r>
            <a:r>
              <a:rPr lang="es-ES" sz="2000" b="1" dirty="0" smtClean="0">
                <a:solidFill>
                  <a:schemeClr val="accent2"/>
                </a:solidFill>
                <a:latin typeface="Berlin Sans FB Demi" pitchFamily="34" charset="0"/>
              </a:rPr>
              <a:t>VANDELLÓS I </a:t>
            </a:r>
            <a:r>
              <a:rPr lang="es-ES" sz="2000" b="1" dirty="0" err="1" smtClean="0">
                <a:latin typeface="Berlin Sans FB Demi" pitchFamily="34" charset="0"/>
              </a:rPr>
              <a:t>Vandellós</a:t>
            </a:r>
            <a:r>
              <a:rPr lang="es-ES" sz="2000" b="1" dirty="0" smtClean="0">
                <a:latin typeface="Berlin Sans FB Demi" pitchFamily="34" charset="0"/>
              </a:rPr>
              <a:t> i </a:t>
            </a:r>
            <a:r>
              <a:rPr lang="es-ES" sz="2000" b="1" dirty="0" err="1" smtClean="0">
                <a:latin typeface="Berlin Sans FB Demi" pitchFamily="34" charset="0"/>
              </a:rPr>
              <a:t>l´Hospitalet</a:t>
            </a:r>
            <a:r>
              <a:rPr lang="es-ES" sz="2000" b="1" dirty="0" smtClean="0">
                <a:latin typeface="Berlin Sans FB Demi" pitchFamily="34" charset="0"/>
              </a:rPr>
              <a:t> de </a:t>
            </a:r>
            <a:r>
              <a:rPr lang="es-ES" sz="2000" b="1" dirty="0" err="1" smtClean="0">
                <a:latin typeface="Berlin Sans FB Demi" pitchFamily="34" charset="0"/>
              </a:rPr>
              <a:t>l´infant</a:t>
            </a:r>
            <a:r>
              <a:rPr lang="es-ES" sz="2000" b="1" dirty="0" smtClean="0">
                <a:latin typeface="Berlin Sans FB Demi" pitchFamily="34" charset="0"/>
              </a:rPr>
              <a:t>.  Tarragona</a:t>
            </a:r>
          </a:p>
          <a:p>
            <a:pPr lvl="1" algn="just" eaLnBrk="1" hangingPunct="1">
              <a:spcBef>
                <a:spcPts val="200"/>
              </a:spcBef>
              <a:spcAft>
                <a:spcPts val="200"/>
              </a:spcAft>
              <a:buClr>
                <a:schemeClr val="tx1"/>
              </a:buClr>
              <a:buFont typeface="Wingdings" pitchFamily="2" charset="2"/>
              <a:buChar char="§"/>
              <a:defRPr/>
            </a:pPr>
            <a:r>
              <a:rPr lang="es-ES" sz="2000" b="1" dirty="0" smtClean="0">
                <a:solidFill>
                  <a:schemeClr val="accent2"/>
                </a:solidFill>
                <a:latin typeface="Berlin Sans FB Demi" pitchFamily="34" charset="0"/>
              </a:rPr>
              <a:t> JOSÉ CABRERA </a:t>
            </a:r>
            <a:r>
              <a:rPr lang="es-ES" sz="2000" b="1" dirty="0" err="1" smtClean="0">
                <a:latin typeface="Berlin Sans FB Demi" pitchFamily="34" charset="0"/>
              </a:rPr>
              <a:t>Almonazid</a:t>
            </a:r>
            <a:r>
              <a:rPr lang="es-ES" sz="2000" b="1" dirty="0" smtClean="0">
                <a:latin typeface="Berlin Sans FB Demi" pitchFamily="34" charset="0"/>
              </a:rPr>
              <a:t> de Zorita. Guadalajara</a:t>
            </a:r>
            <a:endParaRPr lang="es-ES" sz="1400" b="1" dirty="0" smtClean="0">
              <a:latin typeface="Berlin Sans FB Demi" pitchFamily="34" charset="0"/>
            </a:endParaRPr>
          </a:p>
          <a:p>
            <a:pPr algn="just" eaLnBrk="1" hangingPunct="1">
              <a:spcBef>
                <a:spcPct val="0"/>
              </a:spcBef>
              <a:buClr>
                <a:schemeClr val="tx1"/>
              </a:buClr>
              <a:buFont typeface="Wingdings" pitchFamily="2" charset="2"/>
              <a:buNone/>
              <a:defRPr/>
            </a:pPr>
            <a:endParaRPr lang="es-ES" sz="20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457200" y="476672"/>
            <a:ext cx="8229600" cy="576064"/>
          </a:xfrm>
        </p:spPr>
        <p:txBody>
          <a:bodyPr/>
          <a:lstStyle/>
          <a:p>
            <a:pPr eaLnBrk="1" hangingPunct="1">
              <a:lnSpc>
                <a:spcPct val="80000"/>
              </a:lnSpc>
              <a:defRPr/>
            </a:pP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RESPONSABILIDADES EN SEGURIDAD NUCLEAR</a:t>
            </a:r>
          </a:p>
        </p:txBody>
      </p:sp>
      <p:sp>
        <p:nvSpPr>
          <p:cNvPr id="336899" name="Rectangle 3"/>
          <p:cNvSpPr>
            <a:spLocks noGrp="1" noChangeArrowheads="1"/>
          </p:cNvSpPr>
          <p:nvPr>
            <p:ph type="body" idx="1"/>
          </p:nvPr>
        </p:nvSpPr>
        <p:spPr>
          <a:xfrm>
            <a:off x="428596" y="1357298"/>
            <a:ext cx="8286808" cy="5214974"/>
          </a:xfrm>
        </p:spPr>
        <p:txBody>
          <a:bodyPr/>
          <a:lstStyle/>
          <a:p>
            <a:pPr marL="361950" lvl="1" indent="-361950" algn="just" eaLnBrk="1" hangingPunct="1">
              <a:spcBef>
                <a:spcPts val="1200"/>
              </a:spcBef>
              <a:spcAft>
                <a:spcPts val="600"/>
              </a:spcAft>
              <a:buClr>
                <a:schemeClr val="tx1"/>
              </a:buClr>
              <a:buFont typeface="Wingdings" pitchFamily="2" charset="2"/>
              <a:buChar char="q"/>
              <a:defRPr/>
            </a:pPr>
            <a:r>
              <a:rPr lang="es-ES" sz="2000" b="1" dirty="0" smtClean="0">
                <a:latin typeface="Berlin Sans FB Demi" pitchFamily="34" charset="0"/>
              </a:rPr>
              <a:t>POR PARTE DEL </a:t>
            </a:r>
            <a:r>
              <a:rPr lang="es-ES" sz="2000" b="1" u="sng" dirty="0" smtClean="0">
                <a:solidFill>
                  <a:schemeClr val="accent6"/>
                </a:solidFill>
                <a:latin typeface="Berlin Sans FB Demi" pitchFamily="34" charset="0"/>
              </a:rPr>
              <a:t>EXPLOTADOR</a:t>
            </a:r>
            <a:r>
              <a:rPr lang="es-ES" sz="2000" b="1" dirty="0" smtClean="0">
                <a:latin typeface="Berlin Sans FB Demi" pitchFamily="34" charset="0"/>
              </a:rPr>
              <a:t> </a:t>
            </a:r>
            <a:r>
              <a:rPr lang="es-ES" sz="2000" b="1" cap="all" dirty="0" smtClean="0">
                <a:latin typeface="Berlin Sans FB Demi" pitchFamily="34" charset="0"/>
              </a:rPr>
              <a:t>Mediante cumplimiento de dos objetivos generales:</a:t>
            </a:r>
          </a:p>
          <a:p>
            <a:pPr marL="892175" lvl="4" indent="-434975" algn="just" eaLnBrk="1" hangingPunct="1">
              <a:lnSpc>
                <a:spcPct val="80000"/>
              </a:lnSpc>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OBJ. PROTECCIÓN RADIOLÓGICA: PRINCIPIO ALARA</a:t>
            </a:r>
          </a:p>
          <a:p>
            <a:pPr marL="892175" lvl="4" indent="-434975" algn="just" eaLnBrk="1" hangingPunct="1">
              <a:lnSpc>
                <a:spcPct val="80000"/>
              </a:lnSpc>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OBJ. TÉCNICO DE SEGURIDAD: PRINCIPIO DE DEFENSA EN PROFUNDIDAD</a:t>
            </a:r>
          </a:p>
          <a:p>
            <a:pPr marL="892175" lvl="4" indent="-434975" algn="just" eaLnBrk="1" hangingPunct="1">
              <a:lnSpc>
                <a:spcPct val="80000"/>
              </a:lnSpc>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PLANES DE EMERGENCIA INTERIOR </a:t>
            </a:r>
            <a:r>
              <a:rPr lang="es-ES" sz="1400" b="1" dirty="0" smtClean="0">
                <a:solidFill>
                  <a:schemeClr val="accent6"/>
                </a:solidFill>
                <a:latin typeface="Berlin Sans FB Demi" pitchFamily="34" charset="0"/>
              </a:rPr>
              <a:t>(PEI</a:t>
            </a:r>
            <a:r>
              <a:rPr lang="es-ES" sz="1400" b="1" baseline="-25000" dirty="0" smtClean="0">
                <a:solidFill>
                  <a:schemeClr val="accent6"/>
                </a:solidFill>
                <a:latin typeface="Berlin Sans FB Demi" pitchFamily="34" charset="0"/>
              </a:rPr>
              <a:t>S</a:t>
            </a:r>
            <a:r>
              <a:rPr lang="es-ES" sz="1400" b="1" dirty="0" smtClean="0">
                <a:solidFill>
                  <a:schemeClr val="accent6"/>
                </a:solidFill>
                <a:latin typeface="Berlin Sans FB Demi" pitchFamily="34" charset="0"/>
              </a:rPr>
              <a:t>)</a:t>
            </a:r>
          </a:p>
          <a:p>
            <a:pPr marL="361950" lvl="1" indent="-361950" algn="just" eaLnBrk="1" hangingPunct="1">
              <a:lnSpc>
                <a:spcPct val="80000"/>
              </a:lnSpc>
              <a:spcBef>
                <a:spcPts val="600"/>
              </a:spcBef>
              <a:spcAft>
                <a:spcPts val="600"/>
              </a:spcAft>
              <a:buClr>
                <a:schemeClr val="tx1"/>
              </a:buClr>
              <a:buFont typeface="Wingdings" pitchFamily="2" charset="2"/>
              <a:buChar char="q"/>
              <a:defRPr/>
            </a:pPr>
            <a:r>
              <a:rPr lang="es-ES" sz="2000" b="1" dirty="0" smtClean="0">
                <a:latin typeface="Berlin Sans FB Demi" pitchFamily="34" charset="0"/>
              </a:rPr>
              <a:t>POR PARTE DE LA </a:t>
            </a:r>
            <a:r>
              <a:rPr lang="es-ES" sz="2000" b="1" u="sng" dirty="0" smtClean="0">
                <a:solidFill>
                  <a:schemeClr val="accent6"/>
                </a:solidFill>
                <a:latin typeface="Berlin Sans FB Demi" pitchFamily="34" charset="0"/>
              </a:rPr>
              <a:t>AAPP</a:t>
            </a:r>
            <a:r>
              <a:rPr lang="es-ES" sz="2000" b="1" dirty="0" smtClean="0">
                <a:latin typeface="Berlin Sans FB Demi" pitchFamily="34" charset="0"/>
              </a:rPr>
              <a:t> </a:t>
            </a:r>
            <a:r>
              <a:rPr lang="es-ES" sz="2000" b="1" cap="all" dirty="0" smtClean="0">
                <a:latin typeface="Berlin Sans FB Demi" pitchFamily="34" charset="0"/>
              </a:rPr>
              <a:t>Mediante la existencia de:</a:t>
            </a:r>
          </a:p>
          <a:p>
            <a:pPr marL="892175" lvl="4" indent="-434975" algn="just" eaLnBrk="1" hangingPunct="1">
              <a:lnSpc>
                <a:spcPct val="80000"/>
              </a:lnSpc>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SISTEMA LEGAL DE AUTORIZACIÓN Y  LICENCIAMIENTO: </a:t>
            </a:r>
            <a:r>
              <a:rPr lang="es-ES" sz="1400" b="1" dirty="0" smtClean="0">
                <a:solidFill>
                  <a:schemeClr val="accent6"/>
                </a:solidFill>
                <a:latin typeface="Berlin Sans FB Demi" pitchFamily="34" charset="0"/>
              </a:rPr>
              <a:t>Mº INDUSTRIA , ENERGÍA Y 	TURISMO</a:t>
            </a:r>
            <a:endParaRPr lang="es-ES" sz="1400" b="1" dirty="0" smtClean="0">
              <a:latin typeface="Berlin Sans FB Demi" pitchFamily="34" charset="0"/>
            </a:endParaRPr>
          </a:p>
          <a:p>
            <a:pPr marL="892175" lvl="4" indent="-434975" algn="just" eaLnBrk="1" hangingPunct="1">
              <a:lnSpc>
                <a:spcPct val="80000"/>
              </a:lnSpc>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UN ÓRGANO REGULADOR INDEPENDIENTE (VIGILANCIA, INSPECCIÓN Y 	ASESORAMIENTO): </a:t>
            </a:r>
            <a:r>
              <a:rPr lang="es-ES" sz="1400" b="1" dirty="0" smtClean="0">
                <a:solidFill>
                  <a:schemeClr val="accent6"/>
                </a:solidFill>
                <a:latin typeface="Berlin Sans FB Demi" pitchFamily="34" charset="0"/>
              </a:rPr>
              <a:t>CONSEJO DE SEGURIDAD NUCLEAR</a:t>
            </a:r>
            <a:endParaRPr lang="es-ES" sz="1400" b="1" dirty="0" smtClean="0">
              <a:latin typeface="Berlin Sans FB Demi" pitchFamily="34" charset="0"/>
            </a:endParaRPr>
          </a:p>
          <a:p>
            <a:pPr marL="892175" lvl="4" indent="-434975" algn="just" eaLnBrk="1" hangingPunct="1">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PLANES DE EMERGENCIA EXTERIOR </a:t>
            </a:r>
            <a:r>
              <a:rPr lang="es-ES" sz="1400" b="1" dirty="0" smtClean="0">
                <a:solidFill>
                  <a:schemeClr val="accent6"/>
                </a:solidFill>
                <a:latin typeface="Berlin Sans FB Demi" pitchFamily="34" charset="0"/>
              </a:rPr>
              <a:t>(PEN</a:t>
            </a:r>
            <a:r>
              <a:rPr lang="es-ES" sz="1400" b="1" baseline="-25000" dirty="0" smtClean="0">
                <a:solidFill>
                  <a:schemeClr val="accent6"/>
                </a:solidFill>
                <a:latin typeface="Berlin Sans FB Demi" pitchFamily="34" charset="0"/>
              </a:rPr>
              <a:t>S</a:t>
            </a:r>
            <a:r>
              <a:rPr lang="es-ES" sz="1400" b="1" dirty="0" smtClean="0">
                <a:solidFill>
                  <a:schemeClr val="accent6"/>
                </a:solidFill>
                <a:latin typeface="Berlin Sans FB Demi" pitchFamily="34" charset="0"/>
              </a:rPr>
              <a:t>)</a:t>
            </a:r>
            <a:r>
              <a:rPr lang="es-ES" sz="1400" b="1" dirty="0" smtClean="0">
                <a:latin typeface="Berlin Sans FB Demi" pitchFamily="34" charset="0"/>
              </a:rPr>
              <a:t>: </a:t>
            </a:r>
            <a:r>
              <a:rPr lang="es-ES" sz="1400" b="1" dirty="0" smtClean="0">
                <a:solidFill>
                  <a:schemeClr val="accent6"/>
                </a:solidFill>
                <a:latin typeface="Berlin Sans FB Demi" pitchFamily="34" charset="0"/>
              </a:rPr>
              <a:t>Mº INTERIOR (DGPCE)/DELEGACIONES Y 	SUBDELEGACIONES DEL GOBIERNO/CCAA/AYUNTAMIENTOS</a:t>
            </a:r>
          </a:p>
          <a:p>
            <a:pPr marL="361950" lvl="1" indent="-361950" algn="just" eaLnBrk="1" hangingPunct="1">
              <a:lnSpc>
                <a:spcPct val="80000"/>
              </a:lnSpc>
              <a:spcBef>
                <a:spcPts val="600"/>
              </a:spcBef>
              <a:spcAft>
                <a:spcPts val="600"/>
              </a:spcAft>
              <a:buClr>
                <a:schemeClr val="tx1"/>
              </a:buClr>
              <a:buFont typeface="Wingdings" pitchFamily="2" charset="2"/>
              <a:buChar char="q"/>
              <a:defRPr/>
            </a:pPr>
            <a:r>
              <a:rPr lang="es-ES" sz="2000" b="1" dirty="0" smtClean="0">
                <a:latin typeface="Berlin Sans FB Demi" pitchFamily="34" charset="0"/>
              </a:rPr>
              <a:t>POR PARTE DE LOS </a:t>
            </a:r>
            <a:r>
              <a:rPr lang="es-ES" sz="2000" b="1" u="sng" dirty="0" smtClean="0">
                <a:solidFill>
                  <a:schemeClr val="accent6"/>
                </a:solidFill>
                <a:latin typeface="Berlin Sans FB Demi" pitchFamily="34" charset="0"/>
              </a:rPr>
              <a:t>CIUDADANOS</a:t>
            </a:r>
            <a:r>
              <a:rPr lang="es-ES" sz="2000" b="1" dirty="0" smtClean="0">
                <a:latin typeface="Berlin Sans FB Demi" pitchFamily="34" charset="0"/>
              </a:rPr>
              <a:t> MEDIANTE </a:t>
            </a:r>
            <a:r>
              <a:rPr lang="es-ES" sz="2000" b="1" smtClean="0">
                <a:latin typeface="Berlin Sans FB Demi" pitchFamily="34" charset="0"/>
              </a:rPr>
              <a:t>LA </a:t>
            </a:r>
            <a:r>
              <a:rPr lang="es-ES" sz="2000" b="1" smtClean="0">
                <a:latin typeface="Berlin Sans FB Demi" pitchFamily="34" charset="0"/>
              </a:rPr>
              <a:t>OBSERVANCIA </a:t>
            </a:r>
            <a:r>
              <a:rPr lang="es-ES" sz="2000" b="1" dirty="0" smtClean="0">
                <a:latin typeface="Berlin Sans FB Demi" pitchFamily="34" charset="0"/>
              </a:rPr>
              <a:t>DE: </a:t>
            </a:r>
          </a:p>
          <a:p>
            <a:pPr marL="892175" lvl="3" indent="-441325" algn="just" eaLnBrk="1" hangingPunct="1">
              <a:spcBef>
                <a:spcPts val="600"/>
              </a:spcBef>
              <a:spcAft>
                <a:spcPts val="600"/>
              </a:spcAft>
              <a:buClr>
                <a:schemeClr val="tx1"/>
              </a:buClr>
              <a:buFont typeface="Wingdings" pitchFamily="2" charset="2"/>
              <a:buChar char="Ø"/>
              <a:defRPr/>
            </a:pPr>
            <a:r>
              <a:rPr lang="es-ES" sz="1400" b="1" dirty="0" smtClean="0">
                <a:latin typeface="Berlin Sans FB Demi" pitchFamily="34" charset="0"/>
              </a:rPr>
              <a:t>MEDIDAS DE AUTOPROTECCIÓN (CULTURA DE SEGURIDAD) Y COMPORTAMIENTO A 	SEGUIR EN SITUACIONES DE EMERGENCIA (CONFIANZA EN LAS AUTORIDADES 	PÚBLICAS)</a:t>
            </a:r>
            <a:r>
              <a:rPr lang="es-ES" sz="1400" b="1" dirty="0" smtClean="0">
                <a:solidFill>
                  <a:schemeClr val="accent6"/>
                </a:solidFill>
                <a:latin typeface="Berlin Sans FB Demi" pitchFamily="34" charset="0"/>
              </a:rPr>
              <a:t> POBLACIÓN QUE PUEDA VERSE AFECTADA</a:t>
            </a:r>
          </a:p>
          <a:p>
            <a:pPr lvl="1" eaLnBrk="1" hangingPunct="1">
              <a:buFontTx/>
              <a:buNone/>
              <a:defRPr/>
            </a:pPr>
            <a:endParaRPr lang="es-ES" sz="1800" b="1" dirty="0" smtClean="0">
              <a:latin typeface="Berlin Sans FB Demi" pitchFamily="34" charset="0"/>
            </a:endParaRPr>
          </a:p>
          <a:p>
            <a:pPr lvl="1" eaLnBrk="1" hangingPunct="1">
              <a:buFontTx/>
              <a:buNone/>
              <a:defRPr/>
            </a:pPr>
            <a:endParaRPr lang="es-ES" sz="2000" b="1" dirty="0" smtClean="0">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5 Marcador de número de diapositiva"/>
          <p:cNvSpPr>
            <a:spLocks noGrp="1"/>
          </p:cNvSpPr>
          <p:nvPr>
            <p:ph type="sldNum" sz="quarter" idx="12"/>
          </p:nvPr>
        </p:nvSpPr>
        <p:spPr>
          <a:noFill/>
        </p:spPr>
        <p:txBody>
          <a:bodyPr/>
          <a:lstStyle/>
          <a:p>
            <a:fld id="{104CD6A6-2623-4730-9962-E8FAB1017896}" type="slidenum">
              <a:rPr lang="es-ES" smtClean="0"/>
              <a:pPr/>
              <a:t>4</a:t>
            </a:fld>
            <a:endParaRPr lang="es-ES" smtClean="0"/>
          </a:p>
        </p:txBody>
      </p:sp>
      <p:sp>
        <p:nvSpPr>
          <p:cNvPr id="34819" name="Rectangle 2"/>
          <p:cNvSpPr>
            <a:spLocks noGrp="1" noChangeArrowheads="1"/>
          </p:cNvSpPr>
          <p:nvPr>
            <p:ph type="title"/>
          </p:nvPr>
        </p:nvSpPr>
        <p:spPr>
          <a:xfrm>
            <a:off x="457200" y="857232"/>
            <a:ext cx="8229600" cy="560406"/>
          </a:xfrm>
        </p:spPr>
        <p:txBody>
          <a:bodyPr/>
          <a:lstStyle/>
          <a:p>
            <a:pPr marL="342900" indent="-342900" eaLnBrk="1" hangingPunct="1">
              <a:lnSpc>
                <a:spcPct val="80000"/>
              </a:lnSpc>
              <a:spcBef>
                <a:spcPct val="20000"/>
              </a:spcBef>
              <a:defRPr/>
            </a:pPr>
            <a:r>
              <a:rPr lang="es-ES" sz="2400" b="1" u="sng" dirty="0" smtClean="0">
                <a:solidFill>
                  <a:schemeClr val="accent2"/>
                </a:solidFill>
                <a:latin typeface="Berlin Sans FB Demi" pitchFamily="34" charset="0"/>
                <a:ea typeface="+mn-ea"/>
                <a:cs typeface="+mn-cs"/>
              </a:rPr>
              <a:t/>
            </a:r>
            <a:br>
              <a:rPr lang="es-ES" sz="2400" b="1" u="sng" dirty="0" smtClean="0">
                <a:solidFill>
                  <a:schemeClr val="accent2"/>
                </a:solidFill>
                <a:latin typeface="Berlin Sans FB Demi" pitchFamily="34" charset="0"/>
                <a:ea typeface="+mn-ea"/>
                <a:cs typeface="+mn-cs"/>
              </a:rPr>
            </a:br>
            <a:r>
              <a:rPr lang="es-ES" sz="2400" b="1" u="sng" dirty="0" smtClean="0">
                <a:solidFill>
                  <a:schemeClr val="accent2"/>
                </a:solidFill>
                <a:latin typeface="Berlin Sans FB Demi" pitchFamily="34" charset="0"/>
                <a:ea typeface="+mn-ea"/>
                <a:cs typeface="+mn-cs"/>
              </a:rPr>
              <a:t>ALCANCE DE LA PLANIFICACIÓN</a:t>
            </a:r>
          </a:p>
        </p:txBody>
      </p:sp>
      <p:sp>
        <p:nvSpPr>
          <p:cNvPr id="40964" name="Rectangle 3"/>
          <p:cNvSpPr>
            <a:spLocks noGrp="1" noChangeArrowheads="1"/>
          </p:cNvSpPr>
          <p:nvPr>
            <p:ph type="body" idx="1"/>
          </p:nvPr>
        </p:nvSpPr>
        <p:spPr>
          <a:xfrm>
            <a:off x="457200" y="1600200"/>
            <a:ext cx="8258204" cy="4686320"/>
          </a:xfrm>
        </p:spPr>
        <p:txBody>
          <a:bodyPr/>
          <a:lstStyle/>
          <a:p>
            <a:pPr algn="just" eaLnBrk="1" hangingPunct="1">
              <a:spcBef>
                <a:spcPts val="480"/>
              </a:spcBef>
              <a:buFont typeface="Wingdings" pitchFamily="2" charset="2"/>
              <a:buChar char="q"/>
              <a:defRPr/>
            </a:pPr>
            <a:r>
              <a:rPr lang="es-ES" sz="2000" b="1" u="sng" dirty="0" smtClean="0">
                <a:solidFill>
                  <a:schemeClr val="accent6"/>
                </a:solidFill>
                <a:latin typeface="Berlin Sans FB Demi" pitchFamily="34" charset="0"/>
              </a:rPr>
              <a:t>ACCIDENTES PREVISIBLES DERIVADOS DEL FUNCIONAMIENTO</a:t>
            </a:r>
            <a:endParaRPr lang="es-ES" sz="1800" b="1" dirty="0" smtClean="0">
              <a:latin typeface="Berlin Sans FB Demi" pitchFamily="34" charset="0"/>
            </a:endParaRPr>
          </a:p>
          <a:p>
            <a:pPr lvl="1" algn="just" eaLnBrk="1" hangingPunct="1">
              <a:spcBef>
                <a:spcPts val="480"/>
              </a:spcBef>
              <a:buClr>
                <a:schemeClr val="tx1"/>
              </a:buClr>
              <a:buFont typeface="Wingdings" pitchFamily="2" charset="2"/>
              <a:buChar char="Ø"/>
              <a:defRPr/>
            </a:pPr>
            <a:r>
              <a:rPr lang="es-ES" sz="1800" b="1" dirty="0" smtClean="0">
                <a:latin typeface="Berlin Sans FB Demi" pitchFamily="34" charset="0"/>
              </a:rPr>
              <a:t>INCLUIDOS EN EL </a:t>
            </a:r>
            <a:r>
              <a:rPr lang="es-ES" sz="1800" b="1" dirty="0" smtClean="0">
                <a:solidFill>
                  <a:schemeClr val="accent6"/>
                </a:solidFill>
                <a:latin typeface="Berlin Sans FB Demi" pitchFamily="34" charset="0"/>
              </a:rPr>
              <a:t>“ESTUDIO DE SEGURIDAD</a:t>
            </a:r>
            <a:r>
              <a:rPr lang="es-ES" sz="1800" b="1" dirty="0" smtClean="0">
                <a:latin typeface="Berlin Sans FB Demi" pitchFamily="34" charset="0"/>
              </a:rPr>
              <a:t>” EXIGIDO PARA LA CONCESIÓN DE AUTORIZACIÓN DE CONSTRUCCIÓN Y EXPLOTACIÓN </a:t>
            </a:r>
            <a:r>
              <a:rPr lang="es-ES" sz="1800" dirty="0" smtClean="0">
                <a:latin typeface="Berlin Sans FB Demi" pitchFamily="34" charset="0"/>
              </a:rPr>
              <a:t>(*RINR). </a:t>
            </a:r>
            <a:r>
              <a:rPr lang="es-ES" sz="1800" b="1" dirty="0" smtClean="0">
                <a:latin typeface="Berlin Sans FB Demi" pitchFamily="34" charset="0"/>
              </a:rPr>
              <a:t>SE POSTULAN ACCIDENTES SEVEROS (BASE DE DISEÑO) DE MUY BAJA PROBABILIDAD CAUSADOS POR FACTORES INTERNOS Y EXTERNOS. Nuevo reto: Accidentes naturales </a:t>
            </a:r>
            <a:r>
              <a:rPr lang="es-ES" sz="1800" b="1" u="sng" dirty="0" smtClean="0">
                <a:solidFill>
                  <a:schemeClr val="accent6"/>
                </a:solidFill>
                <a:latin typeface="Berlin Sans FB Demi" pitchFamily="34" charset="0"/>
                <a:ea typeface="+mn-ea"/>
                <a:cs typeface="+mn-cs"/>
              </a:rPr>
              <a:t>COMBINADOS</a:t>
            </a:r>
          </a:p>
          <a:p>
            <a:pPr lvl="1" algn="just" eaLnBrk="1" hangingPunct="1">
              <a:spcBef>
                <a:spcPts val="480"/>
              </a:spcBef>
              <a:buClr>
                <a:schemeClr val="tx1"/>
              </a:buClr>
              <a:buFont typeface="Wingdings" pitchFamily="2" charset="2"/>
              <a:buChar char="Ø"/>
              <a:defRPr/>
            </a:pPr>
            <a:r>
              <a:rPr lang="es-ES" sz="1800" b="1" dirty="0" smtClean="0">
                <a:latin typeface="Berlin Sans FB Demi" pitchFamily="34" charset="0"/>
              </a:rPr>
              <a:t>PARADA MIENTRAS SE ALMACENE </a:t>
            </a:r>
            <a:r>
              <a:rPr lang="es-ES" sz="1800" b="1" u="sng" dirty="0" smtClean="0">
                <a:solidFill>
                  <a:schemeClr val="accent6"/>
                </a:solidFill>
                <a:latin typeface="Berlin Sans FB Demi" pitchFamily="34" charset="0"/>
                <a:ea typeface="+mn-ea"/>
                <a:cs typeface="+mn-cs"/>
              </a:rPr>
              <a:t>COMBUSTIBLE GASTADO</a:t>
            </a:r>
          </a:p>
          <a:p>
            <a:pPr algn="just" eaLnBrk="1" hangingPunct="1">
              <a:buClr>
                <a:schemeClr val="tx1"/>
              </a:buClr>
              <a:buFont typeface="Wingdings" pitchFamily="2" charset="2"/>
              <a:buChar char="q"/>
              <a:defRPr/>
            </a:pPr>
            <a:endParaRPr lang="es-ES" sz="1600" b="1" dirty="0" smtClean="0">
              <a:latin typeface="Berlin Sans FB Demi" pitchFamily="34" charset="0"/>
            </a:endParaRPr>
          </a:p>
          <a:p>
            <a:pPr algn="just" eaLnBrk="1" hangingPunct="1">
              <a:buFont typeface="Wingdings" pitchFamily="2" charset="2"/>
              <a:buChar char="q"/>
              <a:defRPr/>
            </a:pPr>
            <a:r>
              <a:rPr lang="es-ES" sz="2000" b="1" u="sng" dirty="0" smtClean="0">
                <a:solidFill>
                  <a:schemeClr val="accent6"/>
                </a:solidFill>
                <a:latin typeface="Berlin Sans FB Demi" pitchFamily="34" charset="0"/>
              </a:rPr>
              <a:t>CONSECUENCIAS GRAVES AL EXTERIOR</a:t>
            </a:r>
            <a:r>
              <a:rPr lang="es-ES" sz="2000" dirty="0" smtClean="0">
                <a:solidFill>
                  <a:schemeClr val="accent6"/>
                </a:solidFill>
                <a:latin typeface="Berlin Sans FB Demi" pitchFamily="34" charset="0"/>
              </a:rPr>
              <a:t> </a:t>
            </a:r>
          </a:p>
          <a:p>
            <a:pPr lvl="1" algn="just" eaLnBrk="1" hangingPunct="1">
              <a:buClr>
                <a:schemeClr val="tx1"/>
              </a:buClr>
              <a:buFont typeface="Wingdings" pitchFamily="2" charset="2"/>
              <a:buChar char="Ø"/>
              <a:defRPr/>
            </a:pPr>
            <a:r>
              <a:rPr lang="es-ES" sz="1800" b="1" dirty="0" smtClean="0">
                <a:latin typeface="Berlin Sans FB Demi" pitchFamily="34" charset="0"/>
              </a:rPr>
              <a:t>EMISIÓN DE SUSTANCIAS RADIACTIVAS A LA </a:t>
            </a:r>
            <a:r>
              <a:rPr lang="es-ES" sz="1800" b="1" u="sng" dirty="0" smtClean="0">
                <a:solidFill>
                  <a:schemeClr val="accent6"/>
                </a:solidFill>
                <a:latin typeface="Berlin Sans FB Demi" pitchFamily="34" charset="0"/>
                <a:ea typeface="+mn-ea"/>
                <a:cs typeface="+mn-cs"/>
              </a:rPr>
              <a:t>ATMÓSFERA</a:t>
            </a:r>
          </a:p>
          <a:p>
            <a:pPr lvl="1" algn="just" eaLnBrk="1" hangingPunct="1">
              <a:buClr>
                <a:schemeClr val="tx1"/>
              </a:buClr>
              <a:buFont typeface="Wingdings" pitchFamily="2" charset="2"/>
              <a:buChar char="Ø"/>
              <a:defRPr/>
            </a:pPr>
            <a:r>
              <a:rPr lang="es-ES" sz="1800" b="1" dirty="0" smtClean="0">
                <a:latin typeface="Berlin Sans FB Demi" pitchFamily="34" charset="0"/>
              </a:rPr>
              <a:t>RIESGO DE EXPOSICIÓN A LAS RRII POR PERSONAS: IRRADIACIÓN Y CONTAMINACIÓN (EXTERNA E </a:t>
            </a:r>
            <a:r>
              <a:rPr lang="es-ES" sz="1800" b="1" u="sng" dirty="0" smtClean="0">
                <a:solidFill>
                  <a:schemeClr val="accent6"/>
                </a:solidFill>
                <a:latin typeface="Berlin Sans FB Demi" pitchFamily="34" charset="0"/>
                <a:ea typeface="+mn-ea"/>
                <a:cs typeface="+mn-cs"/>
              </a:rPr>
              <a:t>INTERNA</a:t>
            </a:r>
            <a:r>
              <a:rPr lang="es-ES" sz="1800" b="1" dirty="0" smtClean="0">
                <a:latin typeface="Berlin Sans FB Demi" pitchFamily="34" charset="0"/>
              </a:rPr>
              <a:t>)</a:t>
            </a:r>
          </a:p>
          <a:p>
            <a:pPr lvl="1" algn="just" eaLnBrk="1" hangingPunct="1">
              <a:buClr>
                <a:schemeClr val="tx1"/>
              </a:buClr>
              <a:buFont typeface="Wingdings" pitchFamily="2" charset="2"/>
              <a:buChar char="Ø"/>
              <a:defRPr/>
            </a:pPr>
            <a:r>
              <a:rPr lang="es-ES" sz="1800" b="1" dirty="0" smtClean="0">
                <a:latin typeface="Berlin Sans FB Demi" pitchFamily="34" charset="0"/>
              </a:rPr>
              <a:t>CONTAMINACIÓN MEDIOAMBIENTAL (INCLUIDOS LOS </a:t>
            </a:r>
            <a:r>
              <a:rPr lang="es-ES" sz="1800" b="1" u="sng" dirty="0" smtClean="0">
                <a:solidFill>
                  <a:schemeClr val="accent6"/>
                </a:solidFill>
                <a:latin typeface="Berlin Sans FB Demi" pitchFamily="34" charset="0"/>
                <a:ea typeface="+mn-ea"/>
                <a:cs typeface="+mn-cs"/>
              </a:rPr>
              <a:t>ALIMENTOS</a:t>
            </a:r>
            <a:r>
              <a:rPr lang="es-ES" sz="1800" b="1" dirty="0" smtClean="0">
                <a:latin typeface="Berlin Sans FB Demi" pitchFamily="34" charset="0"/>
              </a:rPr>
              <a:t> Y EL AGUA)</a:t>
            </a:r>
          </a:p>
          <a:p>
            <a:pPr lvl="1" algn="just" eaLnBrk="1" hangingPunct="1">
              <a:buClr>
                <a:schemeClr val="tx1"/>
              </a:buClr>
              <a:buFont typeface="Wingdings" pitchFamily="2" charset="2"/>
              <a:buChar char="Ø"/>
              <a:defRPr/>
            </a:pPr>
            <a:r>
              <a:rPr lang="es-ES" sz="1800" b="1" smtClean="0">
                <a:latin typeface="Berlin Sans FB Demi" pitchFamily="34" charset="0"/>
              </a:rPr>
              <a:t>IMPACTOS </a:t>
            </a:r>
            <a:r>
              <a:rPr lang="es-ES" sz="2000" b="1" u="sng" smtClean="0">
                <a:solidFill>
                  <a:schemeClr val="accent6"/>
                </a:solidFill>
                <a:latin typeface="Berlin Sans FB Demi" pitchFamily="34" charset="0"/>
                <a:ea typeface="+mn-ea"/>
                <a:cs typeface="+mn-cs"/>
              </a:rPr>
              <a:t>TRANSFRONTERIZOS</a:t>
            </a:r>
            <a:r>
              <a:rPr lang="es-ES" sz="1800" b="1" smtClean="0">
                <a:latin typeface="Berlin Sans FB Demi" pitchFamily="34" charset="0"/>
              </a:rPr>
              <a:t> </a:t>
            </a:r>
            <a:endParaRPr lang="es-ES" sz="1800" b="1" dirty="0" smtClean="0">
              <a:latin typeface="Berlin Sans FB Demi" pitchFamily="34" charset="0"/>
            </a:endParaRPr>
          </a:p>
          <a:p>
            <a:pPr algn="just" eaLnBrk="1" hangingPunct="1">
              <a:buClr>
                <a:schemeClr val="tx1"/>
              </a:buClr>
              <a:buFont typeface="Wingdings" pitchFamily="2" charset="2"/>
              <a:buNone/>
              <a:defRPr/>
            </a:pPr>
            <a:r>
              <a:rPr lang="es-ES" sz="1200" b="1" dirty="0" smtClean="0"/>
              <a:t>*</a:t>
            </a:r>
            <a:r>
              <a:rPr lang="es-ES" sz="1200" b="1" dirty="0" smtClean="0">
                <a:latin typeface="Berlin Sans FB Demi" pitchFamily="34" charset="0"/>
              </a:rPr>
              <a:t>RINR: Reglamento de Instalaciones Nucleares y Radiactivas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5 Marcador de número de diapositiva"/>
          <p:cNvSpPr>
            <a:spLocks noGrp="1"/>
          </p:cNvSpPr>
          <p:nvPr>
            <p:ph type="sldNum" sz="quarter" idx="12"/>
          </p:nvPr>
        </p:nvSpPr>
        <p:spPr>
          <a:noFill/>
        </p:spPr>
        <p:txBody>
          <a:bodyPr/>
          <a:lstStyle/>
          <a:p>
            <a:fld id="{FB1E985C-5557-40E1-9EE6-ABE8C258C349}" type="slidenum">
              <a:rPr lang="es-ES" smtClean="0"/>
              <a:pPr/>
              <a:t>5</a:t>
            </a:fld>
            <a:endParaRPr lang="es-ES" smtClean="0"/>
          </a:p>
        </p:txBody>
      </p:sp>
      <p:sp>
        <p:nvSpPr>
          <p:cNvPr id="47107" name="Rectangle 2"/>
          <p:cNvSpPr>
            <a:spLocks noGrp="1" noChangeArrowheads="1"/>
          </p:cNvSpPr>
          <p:nvPr>
            <p:ph type="title"/>
          </p:nvPr>
        </p:nvSpPr>
        <p:spPr/>
        <p:txBody>
          <a:bodyPr/>
          <a:lstStyle/>
          <a:p>
            <a:pPr eaLnBrk="1" hangingPunct="1"/>
            <a:endParaRPr lang="es-ES" smtClean="0"/>
          </a:p>
        </p:txBody>
      </p:sp>
      <p:sp>
        <p:nvSpPr>
          <p:cNvPr id="232451" name="Rectangle 3"/>
          <p:cNvSpPr>
            <a:spLocks noGrp="1" noChangeArrowheads="1"/>
          </p:cNvSpPr>
          <p:nvPr>
            <p:ph type="body" idx="1"/>
          </p:nvPr>
        </p:nvSpPr>
        <p:spPr/>
        <p:txBody>
          <a:bodyPr/>
          <a:lstStyle/>
          <a:p>
            <a:pPr algn="ctr" eaLnBrk="1" hangingPunct="1">
              <a:lnSpc>
                <a:spcPct val="80000"/>
              </a:lnSpc>
              <a:buFontTx/>
              <a:buNone/>
              <a:defRPr/>
            </a:pPr>
            <a:r>
              <a:rPr lang="es-ES" sz="2400" b="1" u="sng" dirty="0" smtClean="0">
                <a:solidFill>
                  <a:schemeClr val="accent2"/>
                </a:solidFill>
                <a:latin typeface="Berlin Sans FB Demi" pitchFamily="34" charset="0"/>
              </a:rPr>
              <a:t>CARACTERÍSTICAS GENERALES DE LOS PEN</a:t>
            </a:r>
          </a:p>
          <a:p>
            <a:pPr algn="ctr" eaLnBrk="1" hangingPunct="1">
              <a:lnSpc>
                <a:spcPct val="90000"/>
              </a:lnSpc>
              <a:buFontTx/>
              <a:buNone/>
              <a:defRPr/>
            </a:pPr>
            <a:endParaRPr lang="es-ES" sz="2400" b="1" u="sng" dirty="0" smtClean="0">
              <a:solidFill>
                <a:schemeClr val="accent2"/>
              </a:solidFill>
              <a:effectLst>
                <a:outerShdw blurRad="38100" dist="38100" dir="2700000" algn="tl">
                  <a:srgbClr val="000000"/>
                </a:outerShdw>
              </a:effectLst>
            </a:endParaRPr>
          </a:p>
          <a:p>
            <a:pPr algn="just" eaLnBrk="1" hangingPunct="1">
              <a:spcBef>
                <a:spcPct val="0"/>
              </a:spcBef>
              <a:buClr>
                <a:schemeClr val="tx1"/>
              </a:buClr>
              <a:buFont typeface="Wingdings" pitchFamily="2" charset="2"/>
              <a:buChar char="q"/>
              <a:defRPr/>
            </a:pPr>
            <a:r>
              <a:rPr lang="es-ES" sz="1800" b="1" dirty="0" smtClean="0">
                <a:solidFill>
                  <a:schemeClr val="accent6"/>
                </a:solidFill>
                <a:latin typeface="Berlin Sans FB Demi" pitchFamily="34" charset="0"/>
              </a:rPr>
              <a:t>PLANES PREVENTIVOS </a:t>
            </a:r>
            <a:r>
              <a:rPr lang="es-ES" sz="1800" b="1" dirty="0" smtClean="0">
                <a:latin typeface="Berlin Sans FB Demi" pitchFamily="34" charset="0"/>
              </a:rPr>
              <a:t>(Se activan en coordinación con PEI sin esperar a datos reales sólo estimados, </a:t>
            </a:r>
            <a:r>
              <a:rPr lang="es-ES" sz="1800" b="1" dirty="0" smtClean="0">
                <a:solidFill>
                  <a:schemeClr val="accent6"/>
                </a:solidFill>
                <a:latin typeface="Berlin Sans FB Demi" pitchFamily="34" charset="0"/>
              </a:rPr>
              <a:t>INCLUSO</a:t>
            </a:r>
            <a:r>
              <a:rPr lang="es-ES" sz="1800" b="1" dirty="0" smtClean="0">
                <a:latin typeface="Berlin Sans FB Demi" pitchFamily="34" charset="0"/>
              </a:rPr>
              <a:t> antes de una posible liberación de sustancias radiactivas al exterior)</a:t>
            </a:r>
          </a:p>
          <a:p>
            <a:pPr algn="just" eaLnBrk="1" hangingPunct="1">
              <a:spcBef>
                <a:spcPct val="0"/>
              </a:spcBef>
              <a:buClr>
                <a:schemeClr val="tx1"/>
              </a:buClr>
              <a:buFont typeface="Wingdings" pitchFamily="2" charset="2"/>
              <a:buChar char="q"/>
              <a:defRPr/>
            </a:pPr>
            <a:endParaRPr lang="es-ES" sz="1800" dirty="0" smtClean="0">
              <a:latin typeface="Berlin Sans FB Demi" pitchFamily="34" charset="0"/>
            </a:endParaRPr>
          </a:p>
          <a:p>
            <a:pPr algn="just" eaLnBrk="1" hangingPunct="1">
              <a:spcBef>
                <a:spcPct val="0"/>
              </a:spcBef>
              <a:buClr>
                <a:schemeClr val="tx1"/>
              </a:buClr>
              <a:buFont typeface="Wingdings" pitchFamily="2" charset="2"/>
              <a:buChar char="q"/>
              <a:defRPr/>
            </a:pPr>
            <a:r>
              <a:rPr lang="es-ES" sz="1800" b="1" dirty="0" smtClean="0">
                <a:latin typeface="Berlin Sans FB Demi" pitchFamily="34" charset="0"/>
              </a:rPr>
              <a:t>INCLUYEN TAMBIÉN LA </a:t>
            </a:r>
            <a:r>
              <a:rPr lang="es-ES" sz="1800" b="1" dirty="0" smtClean="0">
                <a:solidFill>
                  <a:schemeClr val="accent6"/>
                </a:solidFill>
                <a:latin typeface="Berlin Sans FB Demi" pitchFamily="34" charset="0"/>
              </a:rPr>
              <a:t>PREPARACIÓN</a:t>
            </a:r>
            <a:r>
              <a:rPr lang="es-ES" sz="1800" b="1" dirty="0" smtClean="0">
                <a:latin typeface="Berlin Sans FB Demi" pitchFamily="34" charset="0"/>
              </a:rPr>
              <a:t> (Las actuaciones para el mantenimiento de una </a:t>
            </a:r>
            <a:r>
              <a:rPr lang="es-ES" sz="1800" b="1" dirty="0" smtClean="0">
                <a:solidFill>
                  <a:schemeClr val="accent6"/>
                </a:solidFill>
                <a:latin typeface="Berlin Sans FB Demi" pitchFamily="34" charset="0"/>
              </a:rPr>
              <a:t>CAPACIDAD DE RESPUESTA </a:t>
            </a:r>
            <a:r>
              <a:rPr lang="es-ES" sz="1800" b="1" dirty="0" smtClean="0">
                <a:latin typeface="Berlin Sans FB Demi" pitchFamily="34" charset="0"/>
              </a:rPr>
              <a:t>a lo largo del tiempo)</a:t>
            </a:r>
          </a:p>
          <a:p>
            <a:pPr algn="just" eaLnBrk="1" hangingPunct="1">
              <a:spcBef>
                <a:spcPct val="0"/>
              </a:spcBef>
              <a:buClr>
                <a:schemeClr val="tx1"/>
              </a:buClr>
              <a:buFontTx/>
              <a:buNone/>
              <a:defRPr/>
            </a:pPr>
            <a:r>
              <a:rPr lang="es-ES" sz="1800" dirty="0" smtClean="0">
                <a:latin typeface="Berlin Sans FB Demi" pitchFamily="34" charset="0"/>
              </a:rPr>
              <a:t>	</a:t>
            </a:r>
          </a:p>
          <a:p>
            <a:pPr algn="just" eaLnBrk="1" hangingPunct="1">
              <a:spcBef>
                <a:spcPct val="0"/>
              </a:spcBef>
              <a:buClr>
                <a:schemeClr val="tx1"/>
              </a:buClr>
              <a:buFont typeface="Wingdings" pitchFamily="2" charset="2"/>
              <a:buChar char="q"/>
              <a:defRPr/>
            </a:pPr>
            <a:r>
              <a:rPr lang="es-ES" sz="1800" b="1" dirty="0" smtClean="0">
                <a:solidFill>
                  <a:schemeClr val="accent6"/>
                </a:solidFill>
                <a:latin typeface="Berlin Sans FB Demi" pitchFamily="34" charset="0"/>
              </a:rPr>
              <a:t>BASADOS EN CRITERIOS Y BASES COMUNES </a:t>
            </a:r>
            <a:r>
              <a:rPr lang="es-ES" sz="1800" b="1" dirty="0" smtClean="0">
                <a:latin typeface="Berlin Sans FB Demi" pitchFamily="34" charset="0"/>
              </a:rPr>
              <a:t>(Se elaboran a partir de un plan común que contiene los criterios y bases) </a:t>
            </a:r>
            <a:r>
              <a:rPr lang="es-ES" sz="1800" b="1" dirty="0" smtClean="0">
                <a:solidFill>
                  <a:schemeClr val="accent6"/>
                </a:solidFill>
                <a:latin typeface="Berlin Sans FB Demi" pitchFamily="34" charset="0"/>
              </a:rPr>
              <a:t>PLABEN</a:t>
            </a:r>
            <a:endParaRPr lang="es-ES" sz="1800" b="1" dirty="0" smtClean="0">
              <a:latin typeface="Berlin Sans FB Demi" pitchFamily="34" charset="0"/>
            </a:endParaRPr>
          </a:p>
          <a:p>
            <a:pPr algn="just" eaLnBrk="1" hangingPunct="1">
              <a:spcBef>
                <a:spcPct val="0"/>
              </a:spcBef>
              <a:buClr>
                <a:schemeClr val="tx1"/>
              </a:buClr>
              <a:buFont typeface="Wingdings" pitchFamily="2" charset="2"/>
              <a:buChar char="q"/>
              <a:defRPr/>
            </a:pPr>
            <a:endParaRPr lang="es-ES" sz="1800" b="1" dirty="0" smtClean="0">
              <a:latin typeface="Berlin Sans FB Demi" pitchFamily="34" charset="0"/>
            </a:endParaRPr>
          </a:p>
          <a:p>
            <a:pPr algn="just" eaLnBrk="1" hangingPunct="1">
              <a:spcBef>
                <a:spcPct val="0"/>
              </a:spcBef>
              <a:buClr>
                <a:schemeClr val="tx1"/>
              </a:buClr>
              <a:buFont typeface="Wingdings" pitchFamily="2" charset="2"/>
              <a:buChar char="q"/>
              <a:defRPr/>
            </a:pPr>
            <a:r>
              <a:rPr lang="es-ES" sz="1800" b="1" dirty="0" smtClean="0">
                <a:solidFill>
                  <a:schemeClr val="accent6"/>
                </a:solidFill>
                <a:latin typeface="Berlin Sans FB Demi" pitchFamily="34" charset="0"/>
              </a:rPr>
              <a:t>CRITERIOS RADIOLÓGICOS GENÉRICOS</a:t>
            </a:r>
            <a:r>
              <a:rPr lang="es-ES" sz="1800" b="1" dirty="0" smtClean="0">
                <a:latin typeface="Berlin Sans FB Demi" pitchFamily="34" charset="0"/>
              </a:rPr>
              <a:t> ESTABLECIDOS POR CSN (Aceptados a nivel internacional *OIEA) </a:t>
            </a:r>
            <a:r>
              <a:rPr lang="es-ES" sz="1800" b="1" dirty="0" smtClean="0">
                <a:solidFill>
                  <a:schemeClr val="accent6"/>
                </a:solidFill>
                <a:latin typeface="Berlin Sans FB Demi" pitchFamily="34" charset="0"/>
              </a:rPr>
              <a:t>NORMAS BÁSICAS DE SEGURIDAD </a:t>
            </a:r>
          </a:p>
          <a:p>
            <a:pPr eaLnBrk="1" hangingPunct="1">
              <a:spcBef>
                <a:spcPct val="0"/>
              </a:spcBef>
              <a:buClr>
                <a:schemeClr val="tx1"/>
              </a:buClr>
              <a:buFont typeface="Wingdings" pitchFamily="2" charset="2"/>
              <a:buNone/>
              <a:defRPr/>
            </a:pPr>
            <a:endParaRPr lang="es-ES" sz="1800" b="1" dirty="0" smtClean="0"/>
          </a:p>
          <a:p>
            <a:pPr eaLnBrk="1" hangingPunct="1">
              <a:spcBef>
                <a:spcPct val="0"/>
              </a:spcBef>
              <a:buClr>
                <a:schemeClr val="tx1"/>
              </a:buClr>
              <a:buFont typeface="Wingdings" pitchFamily="2" charset="2"/>
              <a:buNone/>
              <a:defRPr/>
            </a:pPr>
            <a:r>
              <a:rPr lang="es-ES" sz="900" b="1" dirty="0" smtClean="0"/>
              <a:t>*OIEA: Organización Internacional de la Energía Atómica.</a:t>
            </a:r>
          </a:p>
          <a:p>
            <a:pPr eaLnBrk="1" hangingPunct="1">
              <a:spcBef>
                <a:spcPct val="0"/>
              </a:spcBef>
              <a:buClr>
                <a:schemeClr val="tx1"/>
              </a:buClr>
              <a:buFont typeface="Wingdings" pitchFamily="2" charset="2"/>
              <a:buChar char="Ø"/>
              <a:defRPr/>
            </a:pPr>
            <a:endParaRPr lang="es-ES" sz="900" b="1" dirty="0" smtClean="0"/>
          </a:p>
          <a:p>
            <a:pPr eaLnBrk="1" hangingPunct="1">
              <a:lnSpc>
                <a:spcPct val="80000"/>
              </a:lnSpc>
              <a:buClr>
                <a:schemeClr val="tx1"/>
              </a:buClr>
              <a:buFont typeface="Wingdings" pitchFamily="2" charset="2"/>
              <a:buChar char="Ø"/>
              <a:defRPr/>
            </a:pPr>
            <a:endParaRPr lang="es-ES"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5 Marcador de número de diapositiva"/>
          <p:cNvSpPr>
            <a:spLocks noGrp="1"/>
          </p:cNvSpPr>
          <p:nvPr>
            <p:ph type="sldNum" sz="quarter" idx="12"/>
          </p:nvPr>
        </p:nvSpPr>
        <p:spPr>
          <a:noFill/>
        </p:spPr>
        <p:txBody>
          <a:bodyPr/>
          <a:lstStyle/>
          <a:p>
            <a:fld id="{DD4B41A0-79C4-45A4-85BA-0B07004B9C21}" type="slidenum">
              <a:rPr lang="es-ES" smtClean="0"/>
              <a:pPr/>
              <a:t>6</a:t>
            </a:fld>
            <a:endParaRPr lang="es-ES" smtClean="0"/>
          </a:p>
        </p:txBody>
      </p:sp>
      <p:sp>
        <p:nvSpPr>
          <p:cNvPr id="48131" name="Rectangle 2"/>
          <p:cNvSpPr>
            <a:spLocks noGrp="1" noChangeArrowheads="1"/>
          </p:cNvSpPr>
          <p:nvPr>
            <p:ph type="title"/>
          </p:nvPr>
        </p:nvSpPr>
        <p:spPr/>
        <p:txBody>
          <a:bodyPr/>
          <a:lstStyle/>
          <a:p>
            <a:pPr eaLnBrk="1" hangingPunct="1"/>
            <a:endParaRPr lang="es-ES" smtClean="0"/>
          </a:p>
        </p:txBody>
      </p:sp>
      <p:sp>
        <p:nvSpPr>
          <p:cNvPr id="47108" name="Rectangle 3"/>
          <p:cNvSpPr>
            <a:spLocks noGrp="1" noChangeArrowheads="1"/>
          </p:cNvSpPr>
          <p:nvPr>
            <p:ph type="body" idx="1"/>
          </p:nvPr>
        </p:nvSpPr>
        <p:spPr/>
        <p:txBody>
          <a:bodyPr/>
          <a:lstStyle/>
          <a:p>
            <a:pPr algn="just" eaLnBrk="1" hangingPunct="1">
              <a:lnSpc>
                <a:spcPct val="80000"/>
              </a:lnSpc>
              <a:spcBef>
                <a:spcPts val="0"/>
              </a:spcBef>
              <a:spcAft>
                <a:spcPts val="600"/>
              </a:spcAft>
              <a:buClr>
                <a:schemeClr val="tx1"/>
              </a:buClr>
              <a:buFont typeface="Wingdings" pitchFamily="2" charset="2"/>
              <a:buChar char="q"/>
              <a:defRPr/>
            </a:pPr>
            <a:r>
              <a:rPr lang="es-ES" sz="1800" b="1" dirty="0" smtClean="0">
                <a:solidFill>
                  <a:schemeClr val="accent6"/>
                </a:solidFill>
                <a:latin typeface="Berlin Sans FB Demi" pitchFamily="34" charset="0"/>
              </a:rPr>
              <a:t>PLAN DE EMERGENCIA DETALLADO EN EL ENTORNO A LA CENTRAL NUCLEAR Y PLAN DE APOYO DE MEDIOS Y RECURSOS EXTRAORDINARIOS DESDE INICIO EMERGENCIA </a:t>
            </a:r>
            <a:r>
              <a:rPr lang="es-ES" sz="1800" b="1" dirty="0" smtClean="0">
                <a:latin typeface="Berlin Sans FB Demi" pitchFamily="34" charset="0"/>
              </a:rPr>
              <a:t>(Se trata de aumentar la eficacia en la respuesta en emergencia)</a:t>
            </a:r>
          </a:p>
          <a:p>
            <a:pPr algn="just" eaLnBrk="1" hangingPunct="1">
              <a:lnSpc>
                <a:spcPct val="80000"/>
              </a:lnSpc>
              <a:spcBef>
                <a:spcPts val="0"/>
              </a:spcBef>
              <a:spcAft>
                <a:spcPts val="600"/>
              </a:spcAft>
              <a:buClr>
                <a:schemeClr val="tx1"/>
              </a:buClr>
              <a:buFont typeface="Wingdings" pitchFamily="2" charset="2"/>
              <a:buChar char="q"/>
              <a:defRPr/>
            </a:pPr>
            <a:endParaRPr lang="es-ES" sz="1800" b="1" dirty="0" smtClean="0">
              <a:latin typeface="Berlin Sans FB Demi" pitchFamily="34" charset="0"/>
            </a:endParaRPr>
          </a:p>
          <a:p>
            <a:pPr algn="just" eaLnBrk="1" hangingPunct="1">
              <a:lnSpc>
                <a:spcPct val="80000"/>
              </a:lnSpc>
              <a:spcBef>
                <a:spcPts val="0"/>
              </a:spcBef>
              <a:spcAft>
                <a:spcPts val="600"/>
              </a:spcAft>
              <a:buClr>
                <a:schemeClr val="tx1"/>
              </a:buClr>
              <a:buFont typeface="Wingdings" pitchFamily="2" charset="2"/>
              <a:buChar char="q"/>
              <a:defRPr/>
            </a:pPr>
            <a:r>
              <a:rPr lang="es-ES" sz="1800" b="1" dirty="0" smtClean="0">
                <a:solidFill>
                  <a:schemeClr val="accent6"/>
                </a:solidFill>
                <a:latin typeface="Berlin Sans FB Demi" pitchFamily="34" charset="0"/>
              </a:rPr>
              <a:t>APLICACIÓN DE MEDIDAS DE PROTECCIÓN URGENTES </a:t>
            </a:r>
            <a:r>
              <a:rPr lang="es-ES" sz="1800" b="1" dirty="0" smtClean="0">
                <a:latin typeface="Berlin Sans FB Demi" pitchFamily="34" charset="0"/>
              </a:rPr>
              <a:t>(Son las más importantes para evitar efectos deterministas sobre la salud de las personas) </a:t>
            </a:r>
          </a:p>
          <a:p>
            <a:pPr algn="just" eaLnBrk="1" hangingPunct="1">
              <a:lnSpc>
                <a:spcPct val="80000"/>
              </a:lnSpc>
              <a:spcBef>
                <a:spcPts val="0"/>
              </a:spcBef>
              <a:spcAft>
                <a:spcPts val="600"/>
              </a:spcAft>
              <a:buClr>
                <a:schemeClr val="tx1"/>
              </a:buClr>
              <a:buFont typeface="Wingdings" pitchFamily="2" charset="2"/>
              <a:buChar char="q"/>
              <a:defRPr/>
            </a:pPr>
            <a:endParaRPr lang="es-ES" sz="1800" b="1" dirty="0" smtClean="0">
              <a:latin typeface="Berlin Sans FB Demi" pitchFamily="34" charset="0"/>
            </a:endParaRPr>
          </a:p>
          <a:p>
            <a:pPr algn="just" eaLnBrk="1" hangingPunct="1">
              <a:lnSpc>
                <a:spcPct val="80000"/>
              </a:lnSpc>
              <a:spcBef>
                <a:spcPts val="0"/>
              </a:spcBef>
              <a:spcAft>
                <a:spcPts val="600"/>
              </a:spcAft>
              <a:buClr>
                <a:schemeClr val="tx1"/>
              </a:buClr>
              <a:buFont typeface="Wingdings" pitchFamily="2" charset="2"/>
              <a:buChar char="q"/>
              <a:defRPr/>
            </a:pPr>
            <a:r>
              <a:rPr lang="es-ES" sz="1800" b="1" dirty="0" smtClean="0">
                <a:solidFill>
                  <a:schemeClr val="accent6"/>
                </a:solidFill>
                <a:latin typeface="Berlin Sans FB Demi" pitchFamily="34" charset="0"/>
              </a:rPr>
              <a:t>ZONAS DE PLANIFICACIÓN GENÉRICAS </a:t>
            </a:r>
            <a:r>
              <a:rPr lang="es-ES" sz="1800" b="1" dirty="0" smtClean="0">
                <a:latin typeface="Berlin Sans FB Demi" pitchFamily="34" charset="0"/>
              </a:rPr>
              <a:t>(Basadas en criterios radiológicos genéricos que han tenido en cuenta múltiples escenarios accidentales, que podrían extenderse mas allá en caso de emergencia)</a:t>
            </a:r>
          </a:p>
          <a:p>
            <a:pPr algn="just" eaLnBrk="1" hangingPunct="1">
              <a:lnSpc>
                <a:spcPct val="80000"/>
              </a:lnSpc>
              <a:spcBef>
                <a:spcPts val="0"/>
              </a:spcBef>
              <a:spcAft>
                <a:spcPts val="600"/>
              </a:spcAft>
              <a:buClr>
                <a:schemeClr val="tx1"/>
              </a:buClr>
              <a:buNone/>
              <a:defRPr/>
            </a:pPr>
            <a:endParaRPr lang="es-ES" sz="1800" b="1" dirty="0" smtClean="0">
              <a:latin typeface="Berlin Sans FB Demi" pitchFamily="34" charset="0"/>
            </a:endParaRPr>
          </a:p>
          <a:p>
            <a:pPr algn="just" eaLnBrk="1" hangingPunct="1">
              <a:lnSpc>
                <a:spcPct val="80000"/>
              </a:lnSpc>
              <a:spcBef>
                <a:spcPts val="0"/>
              </a:spcBef>
              <a:spcAft>
                <a:spcPts val="600"/>
              </a:spcAft>
              <a:buClr>
                <a:schemeClr val="tx1"/>
              </a:buClr>
              <a:buFont typeface="Wingdings" pitchFamily="2" charset="2"/>
              <a:buChar char="q"/>
              <a:defRPr/>
            </a:pPr>
            <a:r>
              <a:rPr lang="es-ES" sz="1800" b="1" dirty="0" smtClean="0">
                <a:solidFill>
                  <a:schemeClr val="accent6"/>
                </a:solidFill>
                <a:latin typeface="Berlin Sans FB Demi" pitchFamily="34" charset="0"/>
              </a:rPr>
              <a:t>FASE DE EMERGENCIA </a:t>
            </a:r>
            <a:r>
              <a:rPr lang="es-ES" sz="1800" b="1" dirty="0" smtClean="0">
                <a:latin typeface="Berlin Sans FB Demi" pitchFamily="34" charset="0"/>
              </a:rPr>
              <a:t>(La fase de rehabilitación o recuperación no se contempla porque habría que utilizar datos reales para toma de decisiones) Nuevo reto: </a:t>
            </a:r>
            <a:r>
              <a:rPr lang="es-ES" sz="1800" b="1" dirty="0" smtClean="0">
                <a:solidFill>
                  <a:schemeClr val="accent6"/>
                </a:solidFill>
                <a:latin typeface="Berlin Sans FB Demi" pitchFamily="34" charset="0"/>
              </a:rPr>
              <a:t>FASE DE TRANSICIÓN </a:t>
            </a:r>
          </a:p>
          <a:p>
            <a:pPr algn="just" eaLnBrk="1" hangingPunct="1">
              <a:lnSpc>
                <a:spcPct val="80000"/>
              </a:lnSpc>
              <a:spcBef>
                <a:spcPts val="0"/>
              </a:spcBef>
              <a:spcAft>
                <a:spcPts val="600"/>
              </a:spcAft>
              <a:buClr>
                <a:schemeClr val="tx1"/>
              </a:buClr>
              <a:buFontTx/>
              <a:buNone/>
              <a:defRPr/>
            </a:pPr>
            <a:endParaRPr lang="es-ES" sz="1800" b="1" dirty="0" smtClean="0">
              <a:latin typeface="Berlin Sans FB Demi" pitchFamily="34" charset="0"/>
            </a:endParaRPr>
          </a:p>
          <a:p>
            <a:pPr algn="just" eaLnBrk="1" hangingPunct="1">
              <a:buClr>
                <a:schemeClr val="tx1"/>
              </a:buClr>
              <a:buFont typeface="Wingdings" pitchFamily="2" charset="2"/>
              <a:buChar char="Ø"/>
              <a:defRPr/>
            </a:pPr>
            <a:endParaRPr lang="es-ES" sz="1600" b="1" dirty="0" smtClean="0"/>
          </a:p>
          <a:p>
            <a:pPr eaLnBrk="1" hangingPunct="1">
              <a:buClr>
                <a:schemeClr val="tx1"/>
              </a:buClr>
              <a:defRPr/>
            </a:pPr>
            <a:endParaRPr lang="es-ES" sz="1600" b="1" dirty="0" smtClean="0"/>
          </a:p>
          <a:p>
            <a:pPr eaLnBrk="1" hangingPunct="1">
              <a:buClr>
                <a:schemeClr val="tx1"/>
              </a:buClr>
              <a:buFontTx/>
              <a:buNone/>
              <a:defRPr/>
            </a:pPr>
            <a:endParaRPr lang="es-ES" sz="1600"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a:xfrm>
            <a:off x="500034" y="857232"/>
            <a:ext cx="8229600" cy="360040"/>
          </a:xfrm>
        </p:spPr>
        <p:txBody>
          <a:bodyPr/>
          <a:lstStyle/>
          <a:p>
            <a:pPr eaLnBrk="1" hangingPunct="1"/>
            <a:r>
              <a:rPr lang="es-ES" sz="2400" b="1" u="sng" dirty="0" smtClean="0">
                <a:solidFill>
                  <a:schemeClr val="accent2"/>
                </a:solidFill>
                <a:latin typeface="Berlin Sans FB Demi" pitchFamily="34" charset="0"/>
                <a:ea typeface="+mn-ea"/>
                <a:cs typeface="+mn-cs"/>
              </a:rPr>
              <a:t>ESTRUCTURA DOCUMENTAL</a:t>
            </a:r>
          </a:p>
        </p:txBody>
      </p:sp>
      <p:graphicFrame>
        <p:nvGraphicFramePr>
          <p:cNvPr id="10" name="9 Diagrama"/>
          <p:cNvGraphicFramePr/>
          <p:nvPr/>
        </p:nvGraphicFramePr>
        <p:xfrm>
          <a:off x="500034" y="1428736"/>
          <a:ext cx="822960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a:xfrm>
            <a:off x="457200" y="908720"/>
            <a:ext cx="8229600" cy="432048"/>
          </a:xfrm>
        </p:spPr>
        <p:txBody>
          <a:bodyPr/>
          <a:lstStyle/>
          <a:p>
            <a:pPr eaLnBrk="1" hangingPunct="1"/>
            <a:r>
              <a:rPr lang="es-ES" sz="2400" b="1" u="sng" dirty="0" smtClean="0">
                <a:solidFill>
                  <a:schemeClr val="accent2"/>
                </a:solidFill>
                <a:latin typeface="Berlin Sans FB Demi" pitchFamily="34" charset="0"/>
                <a:ea typeface="+mn-ea"/>
                <a:cs typeface="+mn-cs"/>
              </a:rPr>
              <a:t>ORGANIZACIÓN BÁSICA PEN</a:t>
            </a:r>
          </a:p>
        </p:txBody>
      </p:sp>
      <p:graphicFrame>
        <p:nvGraphicFramePr>
          <p:cNvPr id="4" name="3 Diagrama"/>
          <p:cNvGraphicFramePr/>
          <p:nvPr/>
        </p:nvGraphicFramePr>
        <p:xfrm>
          <a:off x="571472" y="1643050"/>
          <a:ext cx="8229600" cy="4713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pPr eaLnBrk="1" hangingPunct="1"/>
            <a:endParaRPr lang="es-ES" smtClean="0"/>
          </a:p>
        </p:txBody>
      </p:sp>
      <p:graphicFrame>
        <p:nvGraphicFramePr>
          <p:cNvPr id="4" name="3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9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900" b="1"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13076</TotalTime>
  <Words>1359</Words>
  <Application>Microsoft Office PowerPoint</Application>
  <PresentationFormat>Presentación en pantalla (4:3)</PresentationFormat>
  <Paragraphs>233</Paragraphs>
  <Slides>17</Slides>
  <Notes>7</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Diseño predeterminado</vt:lpstr>
      <vt:lpstr>PLANIFICACIÓN DE PROTECCIÓN CIVIL  ANTE  EMERGENCIAS NUCLEARES  (PLABEN Y PENs )</vt:lpstr>
      <vt:lpstr>   CENTRALES NUCLEARES: INVENTARIO ACTUAL </vt:lpstr>
      <vt:lpstr>  RESPONSABILIDADES EN SEGURIDAD NUCLEAR</vt:lpstr>
      <vt:lpstr> ALCANCE DE LA PLANIFICACIÓN</vt:lpstr>
      <vt:lpstr>Diapositiva 5</vt:lpstr>
      <vt:lpstr>Diapositiva 6</vt:lpstr>
      <vt:lpstr>ESTRUCTURA DOCUMENTAL</vt:lpstr>
      <vt:lpstr>ORGANIZACIÓN BÁSICA PEN</vt:lpstr>
      <vt:lpstr>Diapositiva 9</vt:lpstr>
      <vt:lpstr>  MEDIDAS DE PROTECCIÓN URGENTES</vt:lpstr>
      <vt:lpstr>  MEDIDAS DE PROTECCIÓN DE LARGA DURACIÓN</vt:lpstr>
      <vt:lpstr>Diapositiva 12</vt:lpstr>
      <vt:lpstr>Diapositiva 13</vt:lpstr>
      <vt:lpstr>Diapositiva 14</vt:lpstr>
      <vt:lpstr>    FIGURA ZONAS DE PLANIFICACIÓN </vt:lpstr>
      <vt:lpstr>   OBJETIVOS Y TAREAS PARA LA PREPARACIÓN </vt:lpstr>
      <vt:lpstr>    GRACIAS POR SU ATENCIÓN</vt:lpstr>
    </vt:vector>
  </TitlesOfParts>
  <Company>DGPCE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PLANES DE PC ANTE EMERGENCIAs NUCLEARES</dc:title>
  <dc:creator>SSerrano</dc:creator>
  <cp:lastModifiedBy>usuario</cp:lastModifiedBy>
  <cp:revision>876</cp:revision>
  <dcterms:created xsi:type="dcterms:W3CDTF">2007-01-27T19:58:23Z</dcterms:created>
  <dcterms:modified xsi:type="dcterms:W3CDTF">2015-10-19T08:14:43Z</dcterms:modified>
</cp:coreProperties>
</file>