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EEC43-95D1-4A96-8326-433059AA58D5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019C3-92B6-4058-B8AE-06B41A883E2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F0CC2-5931-4A26-90EE-3DED315D35EA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056EA-4ED1-4100-A100-476866D10F2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98957-41A3-4A3A-8C1D-468D99A7F864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9A462-157F-4063-837E-2A4D722FDBF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A0009-B3B7-4AB2-BB87-B44998E5FBD9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DC94A-0F3A-410B-A4D4-2803703596A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8538F-7027-480B-A481-0F7C2661BD35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36544-937D-444E-A84D-8E934C56E19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FE6E6-8AD1-4093-AA2D-C8403AD068A1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0E83E-199D-4000-870A-BEF9E3BBE6D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C3A1D-751B-4262-B58A-1F5E6C1E1D95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DE748-4062-4EBF-BC76-EF14392A14B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2EFE5-8148-4E27-A44B-F1398F13DBDF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9EE22-4DEB-41DC-8C70-BAAF4A334A7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39DD0-5418-4E82-AF2F-0FB516859889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E95A2-2AF8-40B4-9421-FD8134495AD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BAF4D-57E8-40A3-9987-C0C9F346A1CA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9220E-DC96-496D-BC32-0AAA50831B4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C368-9D62-4C70-BA5A-D4C8F35BAB0B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E4D5B-C3A1-4B2D-A946-D69FB2822F9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6E9DB0-8A5A-478B-99E2-8230ABA857C6}" type="datetimeFigureOut">
              <a:rPr lang="es-ES"/>
              <a:pPr>
                <a:defRPr/>
              </a:pPr>
              <a:t>15/10/2015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FBF8B9-2CCA-4013-87C0-0EB83153C52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scudo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11760" y="116632"/>
            <a:ext cx="4846339" cy="70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950" y="1484313"/>
            <a:ext cx="9036050" cy="24495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4000" dirty="0" smtClean="0">
                <a:solidFill>
                  <a:schemeClr val="tx2">
                    <a:lumMod val="75000"/>
                  </a:schemeClr>
                </a:solidFill>
              </a:rPr>
              <a:t>JORNADA TÉCNICA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" sz="31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SOBRE PLANES MUNICIPALES DE EMERGENCIA NUCLEAR</a:t>
            </a:r>
            <a:br>
              <a:rPr lang="es-ES" sz="31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31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AUTORIDADES MUNICIPALES DE ZONA I DE LOS PEN</a:t>
            </a:r>
            <a:br>
              <a:rPr lang="es-ES" sz="31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31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sz="31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27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DE OCTUBRE DE 2015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23850" y="544513"/>
          <a:ext cx="8640959" cy="6249353"/>
        </p:xfrm>
        <a:graphic>
          <a:graphicData uri="http://schemas.openxmlformats.org/drawingml/2006/table">
            <a:tbl>
              <a:tblPr/>
              <a:tblGrid>
                <a:gridCol w="957929"/>
                <a:gridCol w="2757678"/>
                <a:gridCol w="4925352"/>
              </a:tblGrid>
              <a:tr h="2365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HORARIO</a:t>
                      </a:r>
                      <a:endParaRPr lang="es-ES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TEMAS</a:t>
                      </a:r>
                      <a:endParaRPr lang="es-ES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PONENTES</a:t>
                      </a:r>
                      <a:endParaRPr lang="es-ES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</a:tr>
              <a:tr h="354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smtClean="0">
                          <a:latin typeface="Calibri"/>
                          <a:ea typeface="Times New Roman"/>
                        </a:rPr>
                        <a:t>10:30 </a:t>
                      </a: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a  10:45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Calibri"/>
                          <a:ea typeface="Times New Roman"/>
                        </a:rPr>
                        <a:t>Acto inaugural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Director General de Protección Civil y Emergencias.</a:t>
                      </a:r>
                      <a:endParaRPr lang="es-ES" sz="1200" b="1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5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10:45 a 12:00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 u="sng" dirty="0">
                          <a:latin typeface="Calibri"/>
                          <a:ea typeface="Times New Roman"/>
                        </a:rPr>
                        <a:t>Primer panel:</a:t>
                      </a:r>
                      <a:endParaRPr lang="es-ES" sz="1600" u="sng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i="1" dirty="0">
                          <a:latin typeface="Calibri"/>
                          <a:ea typeface="Times New Roman"/>
                        </a:rPr>
                        <a:t>El marco normativo de la planificación de protección civil frente al riesgo nuclear</a:t>
                      </a:r>
                      <a:r>
                        <a:rPr lang="es-ES" sz="1200" i="1" dirty="0" smtClean="0">
                          <a:latin typeface="Calibri"/>
                          <a:ea typeface="Times New Roman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Moderador: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Carlos Dueñas</a:t>
                      </a:r>
                      <a:endParaRPr lang="es-ES" sz="1200" b="1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200" dirty="0">
                        <a:latin typeface="Calibri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Sonia Serrano </a:t>
                      </a:r>
                      <a:r>
                        <a:rPr lang="es-ES" sz="1200" i="1" dirty="0">
                          <a:latin typeface="Calibri"/>
                          <a:ea typeface="Times New Roman"/>
                        </a:rPr>
                        <a:t>(El PLABEN y los PEN)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Marta García</a:t>
                      </a:r>
                      <a:r>
                        <a:rPr lang="es-ES" sz="1200" dirty="0">
                          <a:latin typeface="Calibri"/>
                          <a:ea typeface="Times New Roman"/>
                        </a:rPr>
                        <a:t>. </a:t>
                      </a:r>
                      <a:r>
                        <a:rPr lang="es-ES" sz="1200" i="1" dirty="0">
                          <a:latin typeface="Calibri"/>
                          <a:ea typeface="Times New Roman"/>
                        </a:rPr>
                        <a:t>(Los PAMEN)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Miguel Tomé</a:t>
                      </a:r>
                      <a:r>
                        <a:rPr lang="es-ES" sz="1200" i="1" dirty="0">
                          <a:latin typeface="Calibri"/>
                          <a:ea typeface="Times New Roman"/>
                        </a:rPr>
                        <a:t>.(La mejora de los planes mediante ejercicios y simulacros)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Amelia Serrano</a:t>
                      </a:r>
                      <a:r>
                        <a:rPr lang="es-ES" sz="1200" dirty="0">
                          <a:latin typeface="Calibri"/>
                          <a:ea typeface="Times New Roman"/>
                        </a:rPr>
                        <a:t>.</a:t>
                      </a:r>
                      <a:r>
                        <a:rPr lang="es-ES" sz="1200" i="1" dirty="0">
                          <a:latin typeface="Calibri"/>
                          <a:ea typeface="Times New Roman"/>
                        </a:rPr>
                        <a:t> (Subvenciones)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Fernando Prieto</a:t>
                      </a:r>
                      <a:r>
                        <a:rPr lang="es-ES" sz="1200" dirty="0">
                          <a:latin typeface="Calibri"/>
                          <a:ea typeface="Times New Roman"/>
                        </a:rPr>
                        <a:t>. </a:t>
                      </a:r>
                      <a:r>
                        <a:rPr lang="es-ES" sz="1200" i="1" dirty="0">
                          <a:latin typeface="Calibri"/>
                          <a:ea typeface="Times New Roman"/>
                        </a:rPr>
                        <a:t>(Mantenimiento de las instalaciones facilitadas por la DGPCE)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5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</a:rPr>
                        <a:t>12:00 a 12:30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</a:rPr>
                        <a:t>Pausa-café</a:t>
                      </a:r>
                      <a:endParaRPr lang="es-ES" sz="16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</a:tr>
              <a:tr h="1123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12:30 a  13:30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 u="sng" dirty="0">
                          <a:latin typeface="Calibri"/>
                          <a:ea typeface="Times New Roman"/>
                        </a:rPr>
                        <a:t>Segundo panel:</a:t>
                      </a:r>
                      <a:endParaRPr lang="es-ES" sz="1600" u="sng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i="1" dirty="0">
                          <a:latin typeface="Calibri"/>
                          <a:ea typeface="Times New Roman"/>
                        </a:rPr>
                        <a:t>Estudio sobre la operatividad de los Planes Municipales de Emergencia Nuclear</a:t>
                      </a:r>
                      <a:r>
                        <a:rPr lang="es-ES" sz="1200" i="1" dirty="0" smtClean="0">
                          <a:latin typeface="Calibri"/>
                          <a:ea typeface="Times New Roman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Moderador: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 err="1">
                          <a:latin typeface="Calibri"/>
                          <a:ea typeface="Times New Roman"/>
                        </a:rPr>
                        <a:t>Mariá</a:t>
                      </a: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 Vilá</a:t>
                      </a:r>
                      <a:endParaRPr lang="es-ES" sz="1200" b="1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Ana García </a:t>
                      </a:r>
                      <a:r>
                        <a:rPr lang="es-ES" sz="1200" b="1" dirty="0" err="1">
                          <a:latin typeface="Calibri"/>
                          <a:ea typeface="Times New Roman"/>
                        </a:rPr>
                        <a:t>Hom</a:t>
                      </a: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es-ES" sz="1200" b="1" dirty="0" smtClean="0"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es-ES" sz="1200" i="1" dirty="0">
                          <a:latin typeface="Calibri"/>
                          <a:ea typeface="Times New Roman"/>
                        </a:rPr>
                        <a:t>(Metodología y conclusiones del Estudio).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Carlos Dueñas </a:t>
                      </a:r>
                      <a:r>
                        <a:rPr lang="es-ES" sz="1200" i="1" dirty="0">
                          <a:latin typeface="Calibri"/>
                          <a:ea typeface="Times New Roman"/>
                        </a:rPr>
                        <a:t>( La mejora de la operatividad de los PAMEN a medio plazo)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0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13:30 a  14:00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 u="sng" dirty="0">
                          <a:latin typeface="Calibri"/>
                          <a:ea typeface="Times New Roman"/>
                        </a:rPr>
                        <a:t>Tercer panel:</a:t>
                      </a:r>
                      <a:endParaRPr lang="es-ES" sz="1600" u="sng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i="1" dirty="0">
                          <a:latin typeface="Calibri"/>
                          <a:ea typeface="Times New Roman"/>
                        </a:rPr>
                        <a:t>“Propuesta de criterios de un Programa conjunto AMAC-DGPCE, para la mejora de los PAMEN</a:t>
                      </a:r>
                      <a:r>
                        <a:rPr lang="es-ES" sz="1200" i="1" dirty="0" smtClean="0">
                          <a:latin typeface="Calibri"/>
                          <a:ea typeface="Times New Roman"/>
                        </a:rPr>
                        <a:t>”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Moderador: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 err="1">
                          <a:latin typeface="Calibri"/>
                          <a:ea typeface="Times New Roman"/>
                        </a:rPr>
                        <a:t>Mariá</a:t>
                      </a: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 Vilá</a:t>
                      </a:r>
                      <a:endParaRPr lang="es-ES" sz="1200" b="1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es-ES" sz="1200" b="1" dirty="0" smtClean="0">
                        <a:latin typeface="Calibri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es-ES" sz="1200" b="1" dirty="0" smtClean="0">
                          <a:latin typeface="Calibri"/>
                          <a:ea typeface="Times New Roman"/>
                        </a:rPr>
                        <a:t>Isabel </a:t>
                      </a: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Vera</a:t>
                      </a:r>
                      <a:r>
                        <a:rPr lang="es-ES" sz="1200" b="1" i="1" dirty="0">
                          <a:latin typeface="Calibri"/>
                          <a:ea typeface="Times New Roman"/>
                        </a:rPr>
                        <a:t>.(</a:t>
                      </a:r>
                      <a:r>
                        <a:rPr lang="es-ES" sz="1200" i="1" dirty="0">
                          <a:latin typeface="Calibri"/>
                          <a:ea typeface="Times New Roman"/>
                        </a:rPr>
                        <a:t>Formación de actuantes municipales</a:t>
                      </a:r>
                      <a:r>
                        <a:rPr lang="es-ES" sz="1200" i="1" dirty="0" smtClean="0">
                          <a:latin typeface="Calibri"/>
                          <a:ea typeface="Times New Roman"/>
                        </a:rPr>
                        <a:t>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"/>
                        <a:tabLst/>
                        <a:defRPr/>
                      </a:pPr>
                      <a:r>
                        <a:rPr lang="es-ES" sz="1200" b="1" dirty="0" smtClean="0">
                          <a:latin typeface="+mn-lt"/>
                          <a:ea typeface="Times New Roman"/>
                        </a:rPr>
                        <a:t>Elena Puertas</a:t>
                      </a:r>
                      <a:r>
                        <a:rPr lang="es-ES" sz="1200" dirty="0" smtClean="0">
                          <a:latin typeface="+mn-lt"/>
                          <a:ea typeface="Times New Roman"/>
                        </a:rPr>
                        <a:t>. </a:t>
                      </a:r>
                      <a:r>
                        <a:rPr lang="es-ES" sz="1200" i="1" dirty="0" smtClean="0">
                          <a:latin typeface="+mn-lt"/>
                          <a:ea typeface="Times New Roman"/>
                        </a:rPr>
                        <a:t>(Información de la población)</a:t>
                      </a:r>
                      <a:endParaRPr lang="es-ES" sz="1200" i="1" dirty="0" smtClean="0">
                        <a:latin typeface="Calibri"/>
                        <a:ea typeface="Times New Roman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"/>
                        <a:tabLst/>
                        <a:defRPr/>
                      </a:pPr>
                      <a:r>
                        <a:rPr lang="es-ES" sz="1200" b="1" dirty="0" smtClean="0">
                          <a:latin typeface="+mn-lt"/>
                          <a:ea typeface="Times New Roman"/>
                        </a:rPr>
                        <a:t>Carlos Dueñas. </a:t>
                      </a:r>
                      <a:r>
                        <a:rPr lang="es-ES" sz="1200" i="1" dirty="0" smtClean="0">
                          <a:latin typeface="+mn-lt"/>
                          <a:ea typeface="Times New Roman"/>
                        </a:rPr>
                        <a:t>(Aspectos técnico-organizativos)</a:t>
                      </a:r>
                      <a:endParaRPr lang="es-ES" sz="1200" dirty="0" smtClean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"/>
                      </a:pP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9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14:00 a  14:30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 i="0" dirty="0" smtClean="0">
                          <a:latin typeface="Calibri"/>
                          <a:ea typeface="Times New Roman"/>
                        </a:rPr>
                        <a:t>Coloquio</a:t>
                      </a:r>
                      <a:r>
                        <a:rPr lang="es-ES" sz="1600" b="1" i="0" baseline="0" dirty="0" smtClean="0">
                          <a:latin typeface="Calibri"/>
                          <a:ea typeface="Times New Roman"/>
                        </a:rPr>
                        <a:t> final </a:t>
                      </a:r>
                      <a:r>
                        <a:rPr lang="es-ES" sz="1200" b="0" i="0" baseline="0" dirty="0" smtClean="0">
                          <a:latin typeface="Calibri"/>
                          <a:ea typeface="Times New Roman"/>
                        </a:rPr>
                        <a:t>(abierto a todos los participantes)</a:t>
                      </a:r>
                      <a:endParaRPr lang="es-ES" sz="1200" b="0" i="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latin typeface="+mj-lt"/>
                          <a:ea typeface="Times New Roman"/>
                        </a:rPr>
                        <a:t>Todos los ponentes.</a:t>
                      </a:r>
                      <a:endParaRPr lang="es-ES" sz="1200" b="1" dirty="0">
                        <a:latin typeface="+mj-lt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8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14:30 a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14:45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i="0" dirty="0" smtClean="0">
                          <a:latin typeface="Calibri"/>
                          <a:ea typeface="Times New Roman"/>
                        </a:rPr>
                        <a:t>Clausura</a:t>
                      </a:r>
                      <a:endParaRPr lang="es-ES" sz="1200" i="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Calibri"/>
                          <a:ea typeface="Times New Roman"/>
                        </a:rPr>
                        <a:t>Director General de Protección Civil y Emergencias.</a:t>
                      </a:r>
                      <a:endParaRPr lang="es-ES" sz="1200" b="1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</a:rPr>
                        <a:t>14:45 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</a:rPr>
                        <a:t>Almuerzo</a:t>
                      </a:r>
                      <a:endParaRPr lang="es-ES" sz="16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557338" y="0"/>
            <a:ext cx="58308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JORNADA TÉCNICA SOBRE PLANES MUNICIPALES DE EMERGENCIA NUCLEAR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PARA AUTORIDADES MUNICIPALES DE ZONA I DE LOS PEN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239</Words>
  <Application>Microsoft Office PowerPoint</Application>
  <PresentationFormat>Presentación en pantalla (4:3)</PresentationFormat>
  <Paragraphs>51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Symbol</vt:lpstr>
      <vt:lpstr>Tema de Office</vt:lpstr>
      <vt:lpstr>JORNADA TÉCNICA SOBRE PLANES MUNICIPALES DE EMERGENCIA NUCLEAR PARA AUTORIDADES MUNICIPALES DE ZONA I DE LOS PEN  19 DE OCTUBRE DE 2015</vt:lpstr>
      <vt:lpstr>Diapositiva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JORNADA TÉCNICA SOBRE PLANES MUNICIPALES DE EMERGENCIA NUCLEAR PARA AUTORIDADES MUNICIPALES DE ZONA I DE LOS PEN  19 DE OCTUBRE DE 2015</dc:title>
  <dc:creator>cduenas</dc:creator>
  <cp:lastModifiedBy>ivera</cp:lastModifiedBy>
  <cp:revision>3</cp:revision>
  <dcterms:created xsi:type="dcterms:W3CDTF">2015-10-14T15:22:47Z</dcterms:created>
  <dcterms:modified xsi:type="dcterms:W3CDTF">2015-10-15T13:52:09Z</dcterms:modified>
</cp:coreProperties>
</file>