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7"/>
  </p:notesMasterIdLst>
  <p:handoutMasterIdLst>
    <p:handoutMasterId r:id="rId28"/>
  </p:handoutMasterIdLst>
  <p:sldIdLst>
    <p:sldId id="312" r:id="rId3"/>
    <p:sldId id="306" r:id="rId4"/>
    <p:sldId id="291" r:id="rId5"/>
    <p:sldId id="289" r:id="rId6"/>
    <p:sldId id="287" r:id="rId7"/>
    <p:sldId id="307" r:id="rId8"/>
    <p:sldId id="288" r:id="rId9"/>
    <p:sldId id="290" r:id="rId10"/>
    <p:sldId id="294" r:id="rId11"/>
    <p:sldId id="267" r:id="rId12"/>
    <p:sldId id="269" r:id="rId13"/>
    <p:sldId id="292" r:id="rId14"/>
    <p:sldId id="293" r:id="rId15"/>
    <p:sldId id="295" r:id="rId16"/>
    <p:sldId id="299" r:id="rId17"/>
    <p:sldId id="303" r:id="rId18"/>
    <p:sldId id="300" r:id="rId19"/>
    <p:sldId id="301" r:id="rId20"/>
    <p:sldId id="302" r:id="rId21"/>
    <p:sldId id="304" r:id="rId22"/>
    <p:sldId id="309" r:id="rId23"/>
    <p:sldId id="311" r:id="rId24"/>
    <p:sldId id="305" r:id="rId25"/>
    <p:sldId id="278" r:id="rId26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990000"/>
    <a:srgbClr val="003300"/>
    <a:srgbClr val="000000"/>
    <a:srgbClr val="FF8181"/>
    <a:srgbClr val="B00000"/>
    <a:srgbClr val="FF9999"/>
    <a:srgbClr val="F9EAE7"/>
    <a:srgbClr val="EED3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480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D80A8-4705-4FB3-8A8B-05B430346E46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013A379-C1AB-4D69-AE49-CC7A624E151D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b="1" dirty="0" smtClean="0">
              <a:solidFill>
                <a:schemeClr val="tx1"/>
              </a:solidFill>
            </a:rPr>
            <a:t>PLAN ESPECIAL ESTATAL OPE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b="1" dirty="0" smtClean="0">
              <a:solidFill>
                <a:schemeClr val="tx1"/>
              </a:solidFill>
            </a:rPr>
            <a:t>DGPCE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b="1" dirty="0" smtClean="0">
              <a:solidFill>
                <a:schemeClr val="tx1"/>
              </a:solidFill>
            </a:rPr>
            <a:t>PLAN DIRECTOR</a:t>
          </a:r>
          <a:endParaRPr lang="es-ES" sz="1200" b="1" dirty="0">
            <a:solidFill>
              <a:schemeClr val="tx1"/>
            </a:solidFill>
          </a:endParaRPr>
        </a:p>
      </dgm:t>
    </dgm:pt>
    <dgm:pt modelId="{5B8B8B20-67C4-45DB-9573-1729EA21EABC}" type="parTrans" cxnId="{11D99224-D7C4-4EC5-8D94-F70A2FBE1BC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9B25B7-0B96-44AE-9E40-C20566641BC0}" type="sibTrans" cxnId="{11D99224-D7C4-4EC5-8D94-F70A2FBE1BC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DAEDD6-9D1B-4162-BA45-0A726250DAAA}">
      <dgm:prSet phldrT="[Texto]" custT="1"/>
      <dgm:spPr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PLANES PROVINCIALES PROTECCIÓN CIVIL</a:t>
          </a:r>
          <a:endParaRPr lang="es-ES" sz="1200" b="1" dirty="0">
            <a:solidFill>
              <a:schemeClr val="tx1"/>
            </a:solidFill>
          </a:endParaRPr>
        </a:p>
      </dgm:t>
    </dgm:pt>
    <dgm:pt modelId="{847ECA70-8D7C-4116-9B7A-2901B1118603}" type="parTrans" cxnId="{7D05BA70-0EDF-4DB8-BE7A-A8FD47FB1027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13E0309F-9319-48B8-BF36-6AA7B3EFBDAA}" type="sibTrans" cxnId="{7D05BA70-0EDF-4DB8-BE7A-A8FD47FB102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2FF6EBC-C5E3-4388-B7A4-14E75BCB1984}">
      <dgm:prSet phldrT="[Texto]" custT="1"/>
      <dgm:spPr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ALGECIRAS/TARIFA</a:t>
          </a:r>
          <a:endParaRPr lang="es-ES" sz="1000" dirty="0">
            <a:solidFill>
              <a:schemeClr val="tx1"/>
            </a:solidFill>
          </a:endParaRPr>
        </a:p>
      </dgm:t>
    </dgm:pt>
    <dgm:pt modelId="{69E32048-C873-47FA-BA8D-AE7E33F08C0C}" type="parTrans" cxnId="{59833D01-9F13-40E7-9AE0-77F8E33F6D6B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553F0767-C9B8-4650-AB4B-0757F7684A36}" type="sibTrans" cxnId="{59833D01-9F13-40E7-9AE0-77F8E33F6D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FC03F41-7C4A-4122-BD0A-03F0BF017948}">
      <dgm:prSet phldrT="[Texto]" custT="1"/>
      <dgm:spPr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ALMERÍA</a:t>
          </a:r>
          <a:endParaRPr lang="es-ES" sz="1000" dirty="0">
            <a:solidFill>
              <a:schemeClr val="tx1"/>
            </a:solidFill>
          </a:endParaRPr>
        </a:p>
      </dgm:t>
    </dgm:pt>
    <dgm:pt modelId="{5A2D8306-31F7-461E-BA6B-1DD064D25811}" type="parTrans" cxnId="{E02BC2B1-039A-45B5-B605-76CD4BBBBE29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AE2240A4-CFEA-4037-B249-A681722E4342}" type="sibTrans" cxnId="{E02BC2B1-039A-45B5-B605-76CD4BBBBE2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E333F1-F5C0-4AA0-BB66-7A4C2BDD4412}">
      <dgm:prSet phldrT="[Texto]"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PLANES OPERATIVOS SECTORIALES</a:t>
          </a:r>
          <a:endParaRPr lang="es-ES" sz="1200" b="1" dirty="0">
            <a:solidFill>
              <a:schemeClr val="tx1"/>
            </a:solidFill>
          </a:endParaRPr>
        </a:p>
      </dgm:t>
    </dgm:pt>
    <dgm:pt modelId="{85EB2610-B07C-4374-9937-7BBF1C6270A1}" type="parTrans" cxnId="{C36058E7-6299-4969-8237-1D05E89CA5CB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B0DACB57-1767-411B-A599-87D23B1E3BC0}" type="sibTrans" cxnId="{C36058E7-6299-4969-8237-1D05E89CA5C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9B94733-A1EC-47C6-9D47-C528F51F2DEF}">
      <dgm:prSet phldrT="[Texto]"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PLAN DE FLOTA</a:t>
          </a:r>
          <a:endParaRPr lang="es-ES" sz="1000" dirty="0">
            <a:solidFill>
              <a:schemeClr val="tx1"/>
            </a:solidFill>
          </a:endParaRPr>
        </a:p>
      </dgm:t>
    </dgm:pt>
    <dgm:pt modelId="{07E84364-8576-4A31-B9F4-E2CE2414E8AE}" type="parTrans" cxnId="{7828827E-BE8C-401B-993B-204B0080DF71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B5370BEA-AD9B-421B-ADE4-9DBBFBE6B3C0}" type="sibTrans" cxnId="{7828827E-BE8C-401B-993B-204B0080DF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646DDC-B30E-4449-8DAA-D459AD54CE59}">
      <dgm:prSet custT="1"/>
      <dgm:spPr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GRANADA (MOTRIL)</a:t>
          </a:r>
          <a:endParaRPr lang="es-ES" sz="1000" dirty="0">
            <a:solidFill>
              <a:schemeClr val="tx1"/>
            </a:solidFill>
          </a:endParaRPr>
        </a:p>
      </dgm:t>
    </dgm:pt>
    <dgm:pt modelId="{BE215CF2-B34E-43C2-9EEA-4A317E51AF90}" type="parTrans" cxnId="{8028B99C-293C-4AD1-A505-92AB5810CE5B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DDE95ABE-22A2-43CC-837F-2F27ABB41673}" type="sibTrans" cxnId="{8028B99C-293C-4AD1-A505-92AB5810CE5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C5C837-27C8-426D-B422-D1688DAF45F9}">
      <dgm:prSet custT="1"/>
      <dgm:spPr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MÁLAGA</a:t>
          </a:r>
          <a:endParaRPr lang="es-ES" sz="1000" dirty="0">
            <a:solidFill>
              <a:schemeClr val="tx1"/>
            </a:solidFill>
          </a:endParaRPr>
        </a:p>
      </dgm:t>
    </dgm:pt>
    <dgm:pt modelId="{176520D6-AF60-4668-889B-F125198E47B2}" type="parTrans" cxnId="{09DD8276-74AD-4128-AE7F-FD14A9C5990A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8E595F45-BBDF-4094-AB31-A680D6561CB5}" type="sibTrans" cxnId="{09DD8276-74AD-4128-AE7F-FD14A9C599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DE8CD7-63BB-4B35-8346-B79F2F43428A}">
      <dgm:prSet custT="1"/>
      <dgm:spPr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ALICANTE</a:t>
          </a:r>
          <a:endParaRPr lang="es-ES" sz="1000" dirty="0">
            <a:solidFill>
              <a:schemeClr val="tx1"/>
            </a:solidFill>
          </a:endParaRPr>
        </a:p>
      </dgm:t>
    </dgm:pt>
    <dgm:pt modelId="{86C563AA-00A6-4E54-9283-10CC2525F09B}" type="parTrans" cxnId="{9A72DDCE-F779-464E-980B-60EC8D527B64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A831A2A7-BCCA-4FB2-B9F1-6467C3116D03}" type="sibTrans" cxnId="{9A72DDCE-F779-464E-980B-60EC8D527B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4BB6C9-5964-4254-BA5F-0B204D0C9539}">
      <dgm:prSet custT="1"/>
      <dgm:spPr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CEUTA</a:t>
          </a:r>
          <a:endParaRPr lang="es-ES" sz="1000" dirty="0">
            <a:solidFill>
              <a:schemeClr val="tx1"/>
            </a:solidFill>
          </a:endParaRPr>
        </a:p>
      </dgm:t>
    </dgm:pt>
    <dgm:pt modelId="{58330D97-6FD6-4D82-B11D-57324C87FA0B}" type="parTrans" cxnId="{B2146AE6-E53C-48F5-967D-6E4809B88AF0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9BF588CE-91C3-4D32-86DD-94E219B16A99}" type="sibTrans" cxnId="{B2146AE6-E53C-48F5-967D-6E4809B88AF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1C7B31-6703-4D86-B5FF-04CCA9171472}">
      <dgm:prSet custT="1"/>
      <dgm:spPr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MELILLA</a:t>
          </a:r>
          <a:endParaRPr lang="es-ES" sz="1000" dirty="0">
            <a:solidFill>
              <a:schemeClr val="tx1"/>
            </a:solidFill>
          </a:endParaRPr>
        </a:p>
      </dgm:t>
    </dgm:pt>
    <dgm:pt modelId="{DE897FB8-5D37-4AFB-8D4D-B8890BCE525B}" type="parTrans" cxnId="{E7795B45-AC4B-4DBF-8BFA-42B8BD425241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8F2B4F4C-77D7-449B-8275-E0F3F2B61D2E}" type="sibTrans" cxnId="{E7795B45-AC4B-4DBF-8BFA-42B8BD4252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554EB9-877A-404C-A655-FDADCA698F1A}">
      <dgm:prSet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PLAN SEGURIDAD MÁRITIMA</a:t>
          </a:r>
          <a:endParaRPr lang="es-ES" sz="1000" dirty="0">
            <a:solidFill>
              <a:schemeClr val="tx1"/>
            </a:solidFill>
          </a:endParaRPr>
        </a:p>
      </dgm:t>
    </dgm:pt>
    <dgm:pt modelId="{94CD5215-F91B-4AB2-9530-73AFC10ED498}" type="parTrans" cxnId="{7B1DC5D1-82D0-4B17-BE37-CB75EF884870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59CED715-AC35-4B25-82FA-2418E34DBB72}" type="sibTrans" cxnId="{7B1DC5D1-82D0-4B17-BE37-CB75EF88487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80F9550-C971-4583-9BF5-A33105071710}">
      <dgm:prSet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PLAN SEGURIDAD Y ORDEN</a:t>
          </a:r>
          <a:endParaRPr lang="es-ES" sz="1000" dirty="0">
            <a:solidFill>
              <a:schemeClr val="tx1"/>
            </a:solidFill>
          </a:endParaRPr>
        </a:p>
      </dgm:t>
    </dgm:pt>
    <dgm:pt modelId="{9665890F-7D5C-4A13-A683-B94A33DE9B8D}" type="parTrans" cxnId="{8373206B-2B10-4427-9DB5-89AA6BF116F8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0F4B5431-6258-4E63-B06B-CAB853B45AF2}" type="sibTrans" cxnId="{8373206B-2B10-4427-9DB5-89AA6BF116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EC8D7D-60E7-453C-A6C3-34D793B6AE9F}">
      <dgm:prSet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PLAN TRÁNSITO (DGT)</a:t>
          </a:r>
          <a:endParaRPr lang="es-ES" sz="1000" dirty="0">
            <a:solidFill>
              <a:schemeClr val="tx1"/>
            </a:solidFill>
          </a:endParaRPr>
        </a:p>
      </dgm:t>
    </dgm:pt>
    <dgm:pt modelId="{2BF44A09-8DBA-48EF-B394-EB2B3942CC99}" type="parTrans" cxnId="{A0577AB1-A514-4B0C-8EF8-A2075624CBC5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B51E71FA-0CA8-4448-BE5C-18AAFE622EBE}" type="sibTrans" cxnId="{A0577AB1-A514-4B0C-8EF8-A2075624CBC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1B666AD-B989-4FA4-8AB2-0A60C2BC53DA}">
      <dgm:prSet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PLAN SEGURIDAD PORTUARIA</a:t>
          </a:r>
          <a:endParaRPr lang="es-ES" sz="1000" dirty="0">
            <a:solidFill>
              <a:schemeClr val="tx1"/>
            </a:solidFill>
          </a:endParaRPr>
        </a:p>
      </dgm:t>
    </dgm:pt>
    <dgm:pt modelId="{3E0FE815-F47C-4B52-A198-CF2180CD5270}" type="parTrans" cxnId="{277E2C44-1A2D-4F62-B486-66FC46F6C3B7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8C2D260B-4F03-4E88-B5E2-EC8732809D12}" type="sibTrans" cxnId="{277E2C44-1A2D-4F62-B486-66FC46F6C3B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AE2E282-1F48-4645-837D-87DBD0E97099}">
      <dgm:prSet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PLAN ACTUACIÓN SOCIAL/SANITARIA</a:t>
          </a:r>
          <a:endParaRPr lang="es-ES" sz="1000" dirty="0">
            <a:solidFill>
              <a:schemeClr val="tx1"/>
            </a:solidFill>
          </a:endParaRPr>
        </a:p>
      </dgm:t>
    </dgm:pt>
    <dgm:pt modelId="{7C68CBFF-3583-45AF-96B1-7DB672B6872F}" type="parTrans" cxnId="{3C396DCB-1D7E-4501-8B4E-4C3CF29DC5EE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0651B741-A65F-4CBD-BB69-997C5D9C94A4}" type="sibTrans" cxnId="{3C396DCB-1D7E-4501-8B4E-4C3CF29DC5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6AA2312-EC6D-42E7-9694-F0BBC1C74924}">
      <dgm:prSet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PLAN ACTIVACIÓN ÁREAS EMERGENCIA</a:t>
          </a:r>
          <a:endParaRPr lang="es-ES" sz="1000" dirty="0">
            <a:solidFill>
              <a:schemeClr val="tx1"/>
            </a:solidFill>
          </a:endParaRPr>
        </a:p>
      </dgm:t>
    </dgm:pt>
    <dgm:pt modelId="{CBF57673-FEEE-4333-BFAE-635F26AF4338}" type="parTrans" cxnId="{B1F0029F-A45E-460A-8699-7A25132903F8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CFEA96D8-EA52-4863-8005-BDB0F74E675A}" type="sibTrans" cxnId="{B1F0029F-A45E-460A-8699-7A25132903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982B5E-B7AD-4929-A17D-A184B8DB57D3}">
      <dgm:prSet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OTROS</a:t>
          </a:r>
          <a:endParaRPr lang="es-ES" sz="1000" dirty="0">
            <a:solidFill>
              <a:schemeClr val="tx1"/>
            </a:solidFill>
          </a:endParaRPr>
        </a:p>
      </dgm:t>
    </dgm:pt>
    <dgm:pt modelId="{62B01134-A4F0-4B4A-BF20-6494AFA22521}" type="parTrans" cxnId="{3DD1442D-A7D3-4630-8928-256ED5FBF588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B7AE5B86-3BC5-4B44-857C-1B798D5A8136}" type="sibTrans" cxnId="{3DD1442D-A7D3-4630-8928-256ED5FBF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DE704A-4D8A-4114-B216-C105779BF01E}" type="pres">
      <dgm:prSet presAssocID="{341D80A8-4705-4FB3-8A8B-05B430346E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530FAC8-DE44-489E-972E-D260CAF79953}" type="pres">
      <dgm:prSet presAssocID="{5013A379-C1AB-4D69-AE49-CC7A624E151D}" presName="hierRoot1" presStyleCnt="0">
        <dgm:presLayoutVars>
          <dgm:hierBranch val="init"/>
        </dgm:presLayoutVars>
      </dgm:prSet>
      <dgm:spPr/>
    </dgm:pt>
    <dgm:pt modelId="{BEE97891-12A5-4C63-9866-47645F4C4273}" type="pres">
      <dgm:prSet presAssocID="{5013A379-C1AB-4D69-AE49-CC7A624E151D}" presName="rootComposite1" presStyleCnt="0"/>
      <dgm:spPr/>
    </dgm:pt>
    <dgm:pt modelId="{41DF539F-CD0D-472F-AF79-05303985E04E}" type="pres">
      <dgm:prSet presAssocID="{5013A379-C1AB-4D69-AE49-CC7A624E151D}" presName="rootText1" presStyleLbl="node0" presStyleIdx="0" presStyleCnt="1" custScaleX="567453" custScaleY="3149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8A1A48-89E1-4757-AB42-AC5F66A33895}" type="pres">
      <dgm:prSet presAssocID="{5013A379-C1AB-4D69-AE49-CC7A624E151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4B2A55-F90F-4E44-B8A4-0DE66A286583}" type="pres">
      <dgm:prSet presAssocID="{5013A379-C1AB-4D69-AE49-CC7A624E151D}" presName="hierChild2" presStyleCnt="0"/>
      <dgm:spPr/>
    </dgm:pt>
    <dgm:pt modelId="{1EF5B2CB-D39F-419C-BAFE-6832932F2FCA}" type="pres">
      <dgm:prSet presAssocID="{847ECA70-8D7C-4116-9B7A-2901B111860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A7C8318-F664-43D0-BF1E-7F5284BE5B41}" type="pres">
      <dgm:prSet presAssocID="{59DAEDD6-9D1B-4162-BA45-0A726250DAAA}" presName="hierRoot2" presStyleCnt="0">
        <dgm:presLayoutVars>
          <dgm:hierBranch val="init"/>
        </dgm:presLayoutVars>
      </dgm:prSet>
      <dgm:spPr/>
    </dgm:pt>
    <dgm:pt modelId="{F7ECF6DC-29F0-42F6-80FF-607F343AA2BD}" type="pres">
      <dgm:prSet presAssocID="{59DAEDD6-9D1B-4162-BA45-0A726250DAAA}" presName="rootComposite" presStyleCnt="0"/>
      <dgm:spPr/>
    </dgm:pt>
    <dgm:pt modelId="{AFD7989E-6ABE-46BF-BA85-B761B86956E0}" type="pres">
      <dgm:prSet presAssocID="{59DAEDD6-9D1B-4162-BA45-0A726250DAAA}" presName="rootText" presStyleLbl="node2" presStyleIdx="0" presStyleCnt="2" custScaleX="450055" custScaleY="1275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AAC5C5-1C97-46D5-9265-B1B0363E98B2}" type="pres">
      <dgm:prSet presAssocID="{59DAEDD6-9D1B-4162-BA45-0A726250DAAA}" presName="rootConnector" presStyleLbl="node2" presStyleIdx="0" presStyleCnt="2"/>
      <dgm:spPr/>
      <dgm:t>
        <a:bodyPr/>
        <a:lstStyle/>
        <a:p>
          <a:endParaRPr lang="es-ES"/>
        </a:p>
      </dgm:t>
    </dgm:pt>
    <dgm:pt modelId="{5851CDD6-3FC8-4B5E-8614-DAF8586EA285}" type="pres">
      <dgm:prSet presAssocID="{59DAEDD6-9D1B-4162-BA45-0A726250DAAA}" presName="hierChild4" presStyleCnt="0"/>
      <dgm:spPr/>
    </dgm:pt>
    <dgm:pt modelId="{54A33A09-F2AE-4486-A9CC-47C3A83E1D71}" type="pres">
      <dgm:prSet presAssocID="{69E32048-C873-47FA-BA8D-AE7E33F08C0C}" presName="Name37" presStyleLbl="parChTrans1D3" presStyleIdx="0" presStyleCnt="15"/>
      <dgm:spPr/>
      <dgm:t>
        <a:bodyPr/>
        <a:lstStyle/>
        <a:p>
          <a:endParaRPr lang="es-ES"/>
        </a:p>
      </dgm:t>
    </dgm:pt>
    <dgm:pt modelId="{347CA6D7-1CE3-4147-9DCD-452ADB35BC5F}" type="pres">
      <dgm:prSet presAssocID="{E2FF6EBC-C5E3-4388-B7A4-14E75BCB1984}" presName="hierRoot2" presStyleCnt="0">
        <dgm:presLayoutVars>
          <dgm:hierBranch val="init"/>
        </dgm:presLayoutVars>
      </dgm:prSet>
      <dgm:spPr/>
    </dgm:pt>
    <dgm:pt modelId="{98CAF87A-2891-4D73-929A-B0D9C8A04150}" type="pres">
      <dgm:prSet presAssocID="{E2FF6EBC-C5E3-4388-B7A4-14E75BCB1984}" presName="rootComposite" presStyleCnt="0"/>
      <dgm:spPr/>
    </dgm:pt>
    <dgm:pt modelId="{B8498B52-099F-4E17-9A9F-24D815F52995}" type="pres">
      <dgm:prSet presAssocID="{E2FF6EBC-C5E3-4388-B7A4-14E75BCB1984}" presName="rootText" presStyleLbl="node3" presStyleIdx="0" presStyleCnt="15" custScaleX="183849" custScaleY="138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A7C152-DD83-49CA-9BE3-BC5DA8086EFD}" type="pres">
      <dgm:prSet presAssocID="{E2FF6EBC-C5E3-4388-B7A4-14E75BCB1984}" presName="rootConnector" presStyleLbl="node3" presStyleIdx="0" presStyleCnt="15"/>
      <dgm:spPr/>
      <dgm:t>
        <a:bodyPr/>
        <a:lstStyle/>
        <a:p>
          <a:endParaRPr lang="es-ES"/>
        </a:p>
      </dgm:t>
    </dgm:pt>
    <dgm:pt modelId="{FF565BCF-BCFA-46DB-8803-65D04278E9CA}" type="pres">
      <dgm:prSet presAssocID="{E2FF6EBC-C5E3-4388-B7A4-14E75BCB1984}" presName="hierChild4" presStyleCnt="0"/>
      <dgm:spPr/>
    </dgm:pt>
    <dgm:pt modelId="{3978ECDD-67DA-4B61-B46F-86A9FDAB33D8}" type="pres">
      <dgm:prSet presAssocID="{E2FF6EBC-C5E3-4388-B7A4-14E75BCB1984}" presName="hierChild5" presStyleCnt="0"/>
      <dgm:spPr/>
    </dgm:pt>
    <dgm:pt modelId="{B7D9266B-8FC8-412B-BAEC-A886F554B90A}" type="pres">
      <dgm:prSet presAssocID="{5A2D8306-31F7-461E-BA6B-1DD064D25811}" presName="Name37" presStyleLbl="parChTrans1D3" presStyleIdx="1" presStyleCnt="15"/>
      <dgm:spPr/>
      <dgm:t>
        <a:bodyPr/>
        <a:lstStyle/>
        <a:p>
          <a:endParaRPr lang="es-ES"/>
        </a:p>
      </dgm:t>
    </dgm:pt>
    <dgm:pt modelId="{BD997C05-0185-48A2-A263-F38B0685FDA3}" type="pres">
      <dgm:prSet presAssocID="{4FC03F41-7C4A-4122-BD0A-03F0BF017948}" presName="hierRoot2" presStyleCnt="0">
        <dgm:presLayoutVars>
          <dgm:hierBranch val="l"/>
        </dgm:presLayoutVars>
      </dgm:prSet>
      <dgm:spPr/>
    </dgm:pt>
    <dgm:pt modelId="{9ECD1727-8940-4E27-AD84-5894B2892CF0}" type="pres">
      <dgm:prSet presAssocID="{4FC03F41-7C4A-4122-BD0A-03F0BF017948}" presName="rootComposite" presStyleCnt="0"/>
      <dgm:spPr/>
    </dgm:pt>
    <dgm:pt modelId="{01CDE046-8386-4E04-9854-063512B26AA1}" type="pres">
      <dgm:prSet presAssocID="{4FC03F41-7C4A-4122-BD0A-03F0BF017948}" presName="rootText" presStyleLbl="node3" presStyleIdx="1" presStyleCnt="15" custScaleX="181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AE9CBE-ED9B-4794-A067-FFFE004E5AE2}" type="pres">
      <dgm:prSet presAssocID="{4FC03F41-7C4A-4122-BD0A-03F0BF017948}" presName="rootConnector" presStyleLbl="node3" presStyleIdx="1" presStyleCnt="15"/>
      <dgm:spPr/>
      <dgm:t>
        <a:bodyPr/>
        <a:lstStyle/>
        <a:p>
          <a:endParaRPr lang="es-ES"/>
        </a:p>
      </dgm:t>
    </dgm:pt>
    <dgm:pt modelId="{A9ED56A8-91C3-4682-B97E-D0AFD0A86DFF}" type="pres">
      <dgm:prSet presAssocID="{4FC03F41-7C4A-4122-BD0A-03F0BF017948}" presName="hierChild4" presStyleCnt="0"/>
      <dgm:spPr/>
    </dgm:pt>
    <dgm:pt modelId="{CB506E4A-FA76-4045-94A6-16D035EDF38B}" type="pres">
      <dgm:prSet presAssocID="{4FC03F41-7C4A-4122-BD0A-03F0BF017948}" presName="hierChild5" presStyleCnt="0"/>
      <dgm:spPr/>
    </dgm:pt>
    <dgm:pt modelId="{BF67EC6F-723D-477E-92E2-3ECD39B28A25}" type="pres">
      <dgm:prSet presAssocID="{BE215CF2-B34E-43C2-9EEA-4A317E51AF90}" presName="Name37" presStyleLbl="parChTrans1D3" presStyleIdx="2" presStyleCnt="15"/>
      <dgm:spPr/>
      <dgm:t>
        <a:bodyPr/>
        <a:lstStyle/>
        <a:p>
          <a:endParaRPr lang="es-ES"/>
        </a:p>
      </dgm:t>
    </dgm:pt>
    <dgm:pt modelId="{4F2B1F22-6D47-42D0-806A-9F168D8A63C7}" type="pres">
      <dgm:prSet presAssocID="{36646DDC-B30E-4449-8DAA-D459AD54CE59}" presName="hierRoot2" presStyleCnt="0">
        <dgm:presLayoutVars>
          <dgm:hierBranch val="l"/>
        </dgm:presLayoutVars>
      </dgm:prSet>
      <dgm:spPr/>
    </dgm:pt>
    <dgm:pt modelId="{DFE3ABC6-5FAE-40B1-8CE2-B50DB3CF22FA}" type="pres">
      <dgm:prSet presAssocID="{36646DDC-B30E-4449-8DAA-D459AD54CE59}" presName="rootComposite" presStyleCnt="0"/>
      <dgm:spPr/>
    </dgm:pt>
    <dgm:pt modelId="{13167CD6-3385-4A37-A73D-7C6A1648B8A8}" type="pres">
      <dgm:prSet presAssocID="{36646DDC-B30E-4449-8DAA-D459AD54CE59}" presName="rootText" presStyleLbl="node3" presStyleIdx="2" presStyleCnt="15" custScaleX="1943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9BE0A1-82CF-4347-A4C3-D9D3DAA14496}" type="pres">
      <dgm:prSet presAssocID="{36646DDC-B30E-4449-8DAA-D459AD54CE59}" presName="rootConnector" presStyleLbl="node3" presStyleIdx="2" presStyleCnt="15"/>
      <dgm:spPr/>
      <dgm:t>
        <a:bodyPr/>
        <a:lstStyle/>
        <a:p>
          <a:endParaRPr lang="es-ES"/>
        </a:p>
      </dgm:t>
    </dgm:pt>
    <dgm:pt modelId="{662EE543-9580-4318-8D2A-37579F85903B}" type="pres">
      <dgm:prSet presAssocID="{36646DDC-B30E-4449-8DAA-D459AD54CE59}" presName="hierChild4" presStyleCnt="0"/>
      <dgm:spPr/>
    </dgm:pt>
    <dgm:pt modelId="{4E43CF11-EF19-4802-9D9C-ED8813EB3487}" type="pres">
      <dgm:prSet presAssocID="{36646DDC-B30E-4449-8DAA-D459AD54CE59}" presName="hierChild5" presStyleCnt="0"/>
      <dgm:spPr/>
    </dgm:pt>
    <dgm:pt modelId="{8B9CC6D3-2FD9-4922-B823-16350D30523B}" type="pres">
      <dgm:prSet presAssocID="{176520D6-AF60-4668-889B-F125198E47B2}" presName="Name37" presStyleLbl="parChTrans1D3" presStyleIdx="3" presStyleCnt="15"/>
      <dgm:spPr/>
      <dgm:t>
        <a:bodyPr/>
        <a:lstStyle/>
        <a:p>
          <a:endParaRPr lang="es-ES"/>
        </a:p>
      </dgm:t>
    </dgm:pt>
    <dgm:pt modelId="{6DEFAB2C-D821-41BF-B219-A4B55B367A2E}" type="pres">
      <dgm:prSet presAssocID="{3EC5C837-27C8-426D-B422-D1688DAF45F9}" presName="hierRoot2" presStyleCnt="0">
        <dgm:presLayoutVars>
          <dgm:hierBranch val="init"/>
        </dgm:presLayoutVars>
      </dgm:prSet>
      <dgm:spPr/>
    </dgm:pt>
    <dgm:pt modelId="{A53D1627-F47E-481C-BAB9-D1970867A4FB}" type="pres">
      <dgm:prSet presAssocID="{3EC5C837-27C8-426D-B422-D1688DAF45F9}" presName="rootComposite" presStyleCnt="0"/>
      <dgm:spPr/>
    </dgm:pt>
    <dgm:pt modelId="{1F9DCF15-7822-4DC2-915F-F33AB8A50DC9}" type="pres">
      <dgm:prSet presAssocID="{3EC5C837-27C8-426D-B422-D1688DAF45F9}" presName="rootText" presStyleLbl="node3" presStyleIdx="3" presStyleCnt="15" custScaleX="185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12B8D-3E6A-4130-A79D-8C96BF2E25C9}" type="pres">
      <dgm:prSet presAssocID="{3EC5C837-27C8-426D-B422-D1688DAF45F9}" presName="rootConnector" presStyleLbl="node3" presStyleIdx="3" presStyleCnt="15"/>
      <dgm:spPr/>
      <dgm:t>
        <a:bodyPr/>
        <a:lstStyle/>
        <a:p>
          <a:endParaRPr lang="es-ES"/>
        </a:p>
      </dgm:t>
    </dgm:pt>
    <dgm:pt modelId="{3CFCA2C9-2AEE-44F1-87EC-252088C364BF}" type="pres">
      <dgm:prSet presAssocID="{3EC5C837-27C8-426D-B422-D1688DAF45F9}" presName="hierChild4" presStyleCnt="0"/>
      <dgm:spPr/>
    </dgm:pt>
    <dgm:pt modelId="{46006AB3-B614-49D6-9621-430424CCA67E}" type="pres">
      <dgm:prSet presAssocID="{3EC5C837-27C8-426D-B422-D1688DAF45F9}" presName="hierChild5" presStyleCnt="0"/>
      <dgm:spPr/>
    </dgm:pt>
    <dgm:pt modelId="{3D0A8848-6C0D-406E-A39B-3AB229D5AF75}" type="pres">
      <dgm:prSet presAssocID="{86C563AA-00A6-4E54-9283-10CC2525F09B}" presName="Name37" presStyleLbl="parChTrans1D3" presStyleIdx="4" presStyleCnt="15"/>
      <dgm:spPr/>
      <dgm:t>
        <a:bodyPr/>
        <a:lstStyle/>
        <a:p>
          <a:endParaRPr lang="es-ES"/>
        </a:p>
      </dgm:t>
    </dgm:pt>
    <dgm:pt modelId="{B92BBC89-9786-4F47-96CC-8BDC189C3619}" type="pres">
      <dgm:prSet presAssocID="{B1DE8CD7-63BB-4B35-8346-B79F2F43428A}" presName="hierRoot2" presStyleCnt="0">
        <dgm:presLayoutVars>
          <dgm:hierBranch val="init"/>
        </dgm:presLayoutVars>
      </dgm:prSet>
      <dgm:spPr/>
    </dgm:pt>
    <dgm:pt modelId="{1FA868AB-E535-40D4-BB2E-B044B5F766C2}" type="pres">
      <dgm:prSet presAssocID="{B1DE8CD7-63BB-4B35-8346-B79F2F43428A}" presName="rootComposite" presStyleCnt="0"/>
      <dgm:spPr/>
    </dgm:pt>
    <dgm:pt modelId="{BA05CE68-22A1-4815-ABAA-8FF1F8DABFBD}" type="pres">
      <dgm:prSet presAssocID="{B1DE8CD7-63BB-4B35-8346-B79F2F43428A}" presName="rootText" presStyleLbl="node3" presStyleIdx="4" presStyleCnt="15" custScaleX="166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1CBFCD-360B-416A-B001-5C20557F6126}" type="pres">
      <dgm:prSet presAssocID="{B1DE8CD7-63BB-4B35-8346-B79F2F43428A}" presName="rootConnector" presStyleLbl="node3" presStyleIdx="4" presStyleCnt="15"/>
      <dgm:spPr/>
      <dgm:t>
        <a:bodyPr/>
        <a:lstStyle/>
        <a:p>
          <a:endParaRPr lang="es-ES"/>
        </a:p>
      </dgm:t>
    </dgm:pt>
    <dgm:pt modelId="{1BC06D19-C237-47DE-9895-6653FA53254E}" type="pres">
      <dgm:prSet presAssocID="{B1DE8CD7-63BB-4B35-8346-B79F2F43428A}" presName="hierChild4" presStyleCnt="0"/>
      <dgm:spPr/>
    </dgm:pt>
    <dgm:pt modelId="{F04FDFD6-48B0-4D6D-B9B0-7CA689E28C77}" type="pres">
      <dgm:prSet presAssocID="{B1DE8CD7-63BB-4B35-8346-B79F2F43428A}" presName="hierChild5" presStyleCnt="0"/>
      <dgm:spPr/>
    </dgm:pt>
    <dgm:pt modelId="{603AFEA6-2E36-4028-8052-263461463E3B}" type="pres">
      <dgm:prSet presAssocID="{58330D97-6FD6-4D82-B11D-57324C87FA0B}" presName="Name37" presStyleLbl="parChTrans1D3" presStyleIdx="5" presStyleCnt="15"/>
      <dgm:spPr/>
      <dgm:t>
        <a:bodyPr/>
        <a:lstStyle/>
        <a:p>
          <a:endParaRPr lang="es-ES"/>
        </a:p>
      </dgm:t>
    </dgm:pt>
    <dgm:pt modelId="{6288C8AF-862A-4D72-9910-A8426A22C5D9}" type="pres">
      <dgm:prSet presAssocID="{084BB6C9-5964-4254-BA5F-0B204D0C9539}" presName="hierRoot2" presStyleCnt="0">
        <dgm:presLayoutVars>
          <dgm:hierBranch val="init"/>
        </dgm:presLayoutVars>
      </dgm:prSet>
      <dgm:spPr/>
    </dgm:pt>
    <dgm:pt modelId="{A874A0EF-F5D9-42D0-BD81-682ABF4F7BA9}" type="pres">
      <dgm:prSet presAssocID="{084BB6C9-5964-4254-BA5F-0B204D0C9539}" presName="rootComposite" presStyleCnt="0"/>
      <dgm:spPr/>
    </dgm:pt>
    <dgm:pt modelId="{80E732FA-81E8-4237-AD39-CB23DCD335C5}" type="pres">
      <dgm:prSet presAssocID="{084BB6C9-5964-4254-BA5F-0B204D0C9539}" presName="rootText" presStyleLbl="node3" presStyleIdx="5" presStyleCnt="15" custScaleX="147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E654A9-DDD4-4FF9-A126-062F3D5CD805}" type="pres">
      <dgm:prSet presAssocID="{084BB6C9-5964-4254-BA5F-0B204D0C9539}" presName="rootConnector" presStyleLbl="node3" presStyleIdx="5" presStyleCnt="15"/>
      <dgm:spPr/>
      <dgm:t>
        <a:bodyPr/>
        <a:lstStyle/>
        <a:p>
          <a:endParaRPr lang="es-ES"/>
        </a:p>
      </dgm:t>
    </dgm:pt>
    <dgm:pt modelId="{0A1F5379-E50D-4B87-8912-A821C2A860CD}" type="pres">
      <dgm:prSet presAssocID="{084BB6C9-5964-4254-BA5F-0B204D0C9539}" presName="hierChild4" presStyleCnt="0"/>
      <dgm:spPr/>
    </dgm:pt>
    <dgm:pt modelId="{1FE20ED1-F5F1-443C-A133-9FB6E4826A5D}" type="pres">
      <dgm:prSet presAssocID="{084BB6C9-5964-4254-BA5F-0B204D0C9539}" presName="hierChild5" presStyleCnt="0"/>
      <dgm:spPr/>
    </dgm:pt>
    <dgm:pt modelId="{F8B48BF7-5917-4295-A1C3-8B6AE6976205}" type="pres">
      <dgm:prSet presAssocID="{DE897FB8-5D37-4AFB-8D4D-B8890BCE525B}" presName="Name37" presStyleLbl="parChTrans1D3" presStyleIdx="6" presStyleCnt="15"/>
      <dgm:spPr/>
      <dgm:t>
        <a:bodyPr/>
        <a:lstStyle/>
        <a:p>
          <a:endParaRPr lang="es-ES"/>
        </a:p>
      </dgm:t>
    </dgm:pt>
    <dgm:pt modelId="{38042FB7-625B-4C76-9751-B2F2FFC5F9A2}" type="pres">
      <dgm:prSet presAssocID="{411C7B31-6703-4D86-B5FF-04CCA9171472}" presName="hierRoot2" presStyleCnt="0">
        <dgm:presLayoutVars>
          <dgm:hierBranch val="init"/>
        </dgm:presLayoutVars>
      </dgm:prSet>
      <dgm:spPr/>
    </dgm:pt>
    <dgm:pt modelId="{2A1E96AC-CED3-49EE-B33C-67B9124798C3}" type="pres">
      <dgm:prSet presAssocID="{411C7B31-6703-4D86-B5FF-04CCA9171472}" presName="rootComposite" presStyleCnt="0"/>
      <dgm:spPr/>
    </dgm:pt>
    <dgm:pt modelId="{C333C4A8-BE58-4958-A266-E3E8FF85FCCB}" type="pres">
      <dgm:prSet presAssocID="{411C7B31-6703-4D86-B5FF-04CCA9171472}" presName="rootText" presStyleLbl="node3" presStyleIdx="6" presStyleCnt="15" custScaleX="147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151A7C-3F92-49ED-9C26-9BF4E69C5AE1}" type="pres">
      <dgm:prSet presAssocID="{411C7B31-6703-4D86-B5FF-04CCA9171472}" presName="rootConnector" presStyleLbl="node3" presStyleIdx="6" presStyleCnt="15"/>
      <dgm:spPr/>
      <dgm:t>
        <a:bodyPr/>
        <a:lstStyle/>
        <a:p>
          <a:endParaRPr lang="es-ES"/>
        </a:p>
      </dgm:t>
    </dgm:pt>
    <dgm:pt modelId="{41F632CA-8EDC-4365-A67D-5929FF6A7FE6}" type="pres">
      <dgm:prSet presAssocID="{411C7B31-6703-4D86-B5FF-04CCA9171472}" presName="hierChild4" presStyleCnt="0"/>
      <dgm:spPr/>
    </dgm:pt>
    <dgm:pt modelId="{EE4245BB-206A-4BF7-9886-0BAC52D275D1}" type="pres">
      <dgm:prSet presAssocID="{411C7B31-6703-4D86-B5FF-04CCA9171472}" presName="hierChild5" presStyleCnt="0"/>
      <dgm:spPr/>
    </dgm:pt>
    <dgm:pt modelId="{4536CD67-9211-4938-955E-12CA61EBFA2E}" type="pres">
      <dgm:prSet presAssocID="{59DAEDD6-9D1B-4162-BA45-0A726250DAAA}" presName="hierChild5" presStyleCnt="0"/>
      <dgm:spPr/>
    </dgm:pt>
    <dgm:pt modelId="{14EBFB90-6FCC-4738-AC50-E434704DF027}" type="pres">
      <dgm:prSet presAssocID="{85EB2610-B07C-4374-9937-7BBF1C6270A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712BFE9-6D1F-44BC-80C9-07395A399ABE}" type="pres">
      <dgm:prSet presAssocID="{0EE333F1-F5C0-4AA0-BB66-7A4C2BDD4412}" presName="hierRoot2" presStyleCnt="0">
        <dgm:presLayoutVars>
          <dgm:hierBranch val="init"/>
        </dgm:presLayoutVars>
      </dgm:prSet>
      <dgm:spPr/>
    </dgm:pt>
    <dgm:pt modelId="{639F4F04-BBE5-4738-A8FB-9D4E7BF4E366}" type="pres">
      <dgm:prSet presAssocID="{0EE333F1-F5C0-4AA0-BB66-7A4C2BDD4412}" presName="rootComposite" presStyleCnt="0"/>
      <dgm:spPr/>
    </dgm:pt>
    <dgm:pt modelId="{3ED5D819-A405-40A5-AC81-B42902281CD2}" type="pres">
      <dgm:prSet presAssocID="{0EE333F1-F5C0-4AA0-BB66-7A4C2BDD4412}" presName="rootText" presStyleLbl="node2" presStyleIdx="1" presStyleCnt="2" custScaleX="476664" custScaleY="1271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A3C1E-F66C-4200-A1F2-7E8068682000}" type="pres">
      <dgm:prSet presAssocID="{0EE333F1-F5C0-4AA0-BB66-7A4C2BDD44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F7B31B6C-80B8-460D-B1E0-6C8BCE3F44EC}" type="pres">
      <dgm:prSet presAssocID="{0EE333F1-F5C0-4AA0-BB66-7A4C2BDD4412}" presName="hierChild4" presStyleCnt="0"/>
      <dgm:spPr/>
    </dgm:pt>
    <dgm:pt modelId="{A8FA676C-24BA-4C12-8EF7-AE255D2CC8F9}" type="pres">
      <dgm:prSet presAssocID="{07E84364-8576-4A31-B9F4-E2CE2414E8AE}" presName="Name37" presStyleLbl="parChTrans1D3" presStyleIdx="7" presStyleCnt="15"/>
      <dgm:spPr/>
      <dgm:t>
        <a:bodyPr/>
        <a:lstStyle/>
        <a:p>
          <a:endParaRPr lang="es-ES"/>
        </a:p>
      </dgm:t>
    </dgm:pt>
    <dgm:pt modelId="{5634E28B-E927-4D7F-9A10-33AEB628CBA5}" type="pres">
      <dgm:prSet presAssocID="{19B94733-A1EC-47C6-9D47-C528F51F2DEF}" presName="hierRoot2" presStyleCnt="0">
        <dgm:presLayoutVars>
          <dgm:hierBranch val="init"/>
        </dgm:presLayoutVars>
      </dgm:prSet>
      <dgm:spPr/>
    </dgm:pt>
    <dgm:pt modelId="{3BCA9FCE-57B5-48E8-90EC-EE82EB691092}" type="pres">
      <dgm:prSet presAssocID="{19B94733-A1EC-47C6-9D47-C528F51F2DEF}" presName="rootComposite" presStyleCnt="0"/>
      <dgm:spPr/>
    </dgm:pt>
    <dgm:pt modelId="{7A48F172-B948-4BAD-9E42-2EF84E6EFB76}" type="pres">
      <dgm:prSet presAssocID="{19B94733-A1EC-47C6-9D47-C528F51F2DEF}" presName="rootText" presStyleLbl="node3" presStyleIdx="7" presStyleCnt="15" custScaleX="226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87CC2E-78E4-4628-9C4B-E2211762AB1B}" type="pres">
      <dgm:prSet presAssocID="{19B94733-A1EC-47C6-9D47-C528F51F2DEF}" presName="rootConnector" presStyleLbl="node3" presStyleIdx="7" presStyleCnt="15"/>
      <dgm:spPr/>
      <dgm:t>
        <a:bodyPr/>
        <a:lstStyle/>
        <a:p>
          <a:endParaRPr lang="es-ES"/>
        </a:p>
      </dgm:t>
    </dgm:pt>
    <dgm:pt modelId="{9D717536-CBC4-489E-8AE5-58F687CA1014}" type="pres">
      <dgm:prSet presAssocID="{19B94733-A1EC-47C6-9D47-C528F51F2DEF}" presName="hierChild4" presStyleCnt="0"/>
      <dgm:spPr/>
    </dgm:pt>
    <dgm:pt modelId="{B3137986-44F1-4060-8110-16A830BB040E}" type="pres">
      <dgm:prSet presAssocID="{19B94733-A1EC-47C6-9D47-C528F51F2DEF}" presName="hierChild5" presStyleCnt="0"/>
      <dgm:spPr/>
    </dgm:pt>
    <dgm:pt modelId="{D8D966D3-F9CA-4A31-A131-B3B208BAEB02}" type="pres">
      <dgm:prSet presAssocID="{94CD5215-F91B-4AB2-9530-73AFC10ED498}" presName="Name37" presStyleLbl="parChTrans1D3" presStyleIdx="8" presStyleCnt="15"/>
      <dgm:spPr/>
      <dgm:t>
        <a:bodyPr/>
        <a:lstStyle/>
        <a:p>
          <a:endParaRPr lang="es-ES"/>
        </a:p>
      </dgm:t>
    </dgm:pt>
    <dgm:pt modelId="{4B296D82-3422-4734-B5C7-A6E1255AB13F}" type="pres">
      <dgm:prSet presAssocID="{5E554EB9-877A-404C-A655-FDADCA698F1A}" presName="hierRoot2" presStyleCnt="0">
        <dgm:presLayoutVars>
          <dgm:hierBranch val="init"/>
        </dgm:presLayoutVars>
      </dgm:prSet>
      <dgm:spPr/>
    </dgm:pt>
    <dgm:pt modelId="{54917A26-6EF5-458C-8350-3D2AFC245778}" type="pres">
      <dgm:prSet presAssocID="{5E554EB9-877A-404C-A655-FDADCA698F1A}" presName="rootComposite" presStyleCnt="0"/>
      <dgm:spPr/>
    </dgm:pt>
    <dgm:pt modelId="{247B2C2B-9DD9-4EDB-9AF2-7C0936C1C247}" type="pres">
      <dgm:prSet presAssocID="{5E554EB9-877A-404C-A655-FDADCA698F1A}" presName="rootText" presStyleLbl="node3" presStyleIdx="8" presStyleCnt="15" custScaleX="2645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63E899-3FC5-448B-9AB7-C3AB06AA54F8}" type="pres">
      <dgm:prSet presAssocID="{5E554EB9-877A-404C-A655-FDADCA698F1A}" presName="rootConnector" presStyleLbl="node3" presStyleIdx="8" presStyleCnt="15"/>
      <dgm:spPr/>
      <dgm:t>
        <a:bodyPr/>
        <a:lstStyle/>
        <a:p>
          <a:endParaRPr lang="es-ES"/>
        </a:p>
      </dgm:t>
    </dgm:pt>
    <dgm:pt modelId="{0E310CCB-509D-45BC-86A3-B4F6171B0A85}" type="pres">
      <dgm:prSet presAssocID="{5E554EB9-877A-404C-A655-FDADCA698F1A}" presName="hierChild4" presStyleCnt="0"/>
      <dgm:spPr/>
    </dgm:pt>
    <dgm:pt modelId="{5A506095-CCE5-4A45-AF19-B6F714C9A060}" type="pres">
      <dgm:prSet presAssocID="{5E554EB9-877A-404C-A655-FDADCA698F1A}" presName="hierChild5" presStyleCnt="0"/>
      <dgm:spPr/>
    </dgm:pt>
    <dgm:pt modelId="{E6E21F5A-E94F-4101-9B75-340F0E82638F}" type="pres">
      <dgm:prSet presAssocID="{9665890F-7D5C-4A13-A683-B94A33DE9B8D}" presName="Name37" presStyleLbl="parChTrans1D3" presStyleIdx="9" presStyleCnt="15"/>
      <dgm:spPr/>
      <dgm:t>
        <a:bodyPr/>
        <a:lstStyle/>
        <a:p>
          <a:endParaRPr lang="es-ES"/>
        </a:p>
      </dgm:t>
    </dgm:pt>
    <dgm:pt modelId="{5FE661B6-950D-412A-9BA9-5085363DFFD6}" type="pres">
      <dgm:prSet presAssocID="{B80F9550-C971-4583-9BF5-A33105071710}" presName="hierRoot2" presStyleCnt="0">
        <dgm:presLayoutVars>
          <dgm:hierBranch val="init"/>
        </dgm:presLayoutVars>
      </dgm:prSet>
      <dgm:spPr/>
    </dgm:pt>
    <dgm:pt modelId="{D27FC7B9-A07F-4371-835F-9EBD361B0099}" type="pres">
      <dgm:prSet presAssocID="{B80F9550-C971-4583-9BF5-A33105071710}" presName="rootComposite" presStyleCnt="0"/>
      <dgm:spPr/>
    </dgm:pt>
    <dgm:pt modelId="{8A1E2C82-D15A-4753-A15F-EA59E0437F79}" type="pres">
      <dgm:prSet presAssocID="{B80F9550-C971-4583-9BF5-A33105071710}" presName="rootText" presStyleLbl="node3" presStyleIdx="9" presStyleCnt="15" custScaleX="2645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8AEAE0-5071-47AE-BB30-34AD2C393D32}" type="pres">
      <dgm:prSet presAssocID="{B80F9550-C971-4583-9BF5-A33105071710}" presName="rootConnector" presStyleLbl="node3" presStyleIdx="9" presStyleCnt="15"/>
      <dgm:spPr/>
      <dgm:t>
        <a:bodyPr/>
        <a:lstStyle/>
        <a:p>
          <a:endParaRPr lang="es-ES"/>
        </a:p>
      </dgm:t>
    </dgm:pt>
    <dgm:pt modelId="{1E881AD4-CC4A-4850-AF8F-7D908A4F66DF}" type="pres">
      <dgm:prSet presAssocID="{B80F9550-C971-4583-9BF5-A33105071710}" presName="hierChild4" presStyleCnt="0"/>
      <dgm:spPr/>
    </dgm:pt>
    <dgm:pt modelId="{F1F81A28-9AE9-4657-95EE-8FFC1EDF5B6E}" type="pres">
      <dgm:prSet presAssocID="{B80F9550-C971-4583-9BF5-A33105071710}" presName="hierChild5" presStyleCnt="0"/>
      <dgm:spPr/>
    </dgm:pt>
    <dgm:pt modelId="{B9514EDC-F99E-4504-A8BB-56FFF2688039}" type="pres">
      <dgm:prSet presAssocID="{2BF44A09-8DBA-48EF-B394-EB2B3942CC99}" presName="Name37" presStyleLbl="parChTrans1D3" presStyleIdx="10" presStyleCnt="15"/>
      <dgm:spPr/>
      <dgm:t>
        <a:bodyPr/>
        <a:lstStyle/>
        <a:p>
          <a:endParaRPr lang="es-ES"/>
        </a:p>
      </dgm:t>
    </dgm:pt>
    <dgm:pt modelId="{E6F84F0E-768F-45E3-9CF7-722AE01AF470}" type="pres">
      <dgm:prSet presAssocID="{7BEC8D7D-60E7-453C-A6C3-34D793B6AE9F}" presName="hierRoot2" presStyleCnt="0">
        <dgm:presLayoutVars>
          <dgm:hierBranch val="init"/>
        </dgm:presLayoutVars>
      </dgm:prSet>
      <dgm:spPr/>
    </dgm:pt>
    <dgm:pt modelId="{ED738257-35ED-4A8C-95BA-CED95AB1CBAF}" type="pres">
      <dgm:prSet presAssocID="{7BEC8D7D-60E7-453C-A6C3-34D793B6AE9F}" presName="rootComposite" presStyleCnt="0"/>
      <dgm:spPr/>
    </dgm:pt>
    <dgm:pt modelId="{3C8D7A7E-4C4C-4728-9C7F-AE3867183311}" type="pres">
      <dgm:prSet presAssocID="{7BEC8D7D-60E7-453C-A6C3-34D793B6AE9F}" presName="rootText" presStyleLbl="node3" presStyleIdx="10" presStyleCnt="15" custScaleX="2645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73C4EB-15B0-4D81-8E2F-E4670D5AEF8B}" type="pres">
      <dgm:prSet presAssocID="{7BEC8D7D-60E7-453C-A6C3-34D793B6AE9F}" presName="rootConnector" presStyleLbl="node3" presStyleIdx="10" presStyleCnt="15"/>
      <dgm:spPr/>
      <dgm:t>
        <a:bodyPr/>
        <a:lstStyle/>
        <a:p>
          <a:endParaRPr lang="es-ES"/>
        </a:p>
      </dgm:t>
    </dgm:pt>
    <dgm:pt modelId="{9A334072-64B4-4644-B47A-DDDADE79DF56}" type="pres">
      <dgm:prSet presAssocID="{7BEC8D7D-60E7-453C-A6C3-34D793B6AE9F}" presName="hierChild4" presStyleCnt="0"/>
      <dgm:spPr/>
    </dgm:pt>
    <dgm:pt modelId="{FA05A10F-5815-4922-933D-9F0ADEA081C8}" type="pres">
      <dgm:prSet presAssocID="{7BEC8D7D-60E7-453C-A6C3-34D793B6AE9F}" presName="hierChild5" presStyleCnt="0"/>
      <dgm:spPr/>
    </dgm:pt>
    <dgm:pt modelId="{645087A9-F969-4A9C-B216-A79A8F001699}" type="pres">
      <dgm:prSet presAssocID="{3E0FE815-F47C-4B52-A198-CF2180CD5270}" presName="Name37" presStyleLbl="parChTrans1D3" presStyleIdx="11" presStyleCnt="15"/>
      <dgm:spPr/>
      <dgm:t>
        <a:bodyPr/>
        <a:lstStyle/>
        <a:p>
          <a:endParaRPr lang="es-ES"/>
        </a:p>
      </dgm:t>
    </dgm:pt>
    <dgm:pt modelId="{98768908-06CF-4BE9-B9AF-6A70318A10C1}" type="pres">
      <dgm:prSet presAssocID="{01B666AD-B989-4FA4-8AB2-0A60C2BC53DA}" presName="hierRoot2" presStyleCnt="0">
        <dgm:presLayoutVars>
          <dgm:hierBranch val="init"/>
        </dgm:presLayoutVars>
      </dgm:prSet>
      <dgm:spPr/>
    </dgm:pt>
    <dgm:pt modelId="{455CE2E6-10D7-4F22-8F23-CA725A86ACE6}" type="pres">
      <dgm:prSet presAssocID="{01B666AD-B989-4FA4-8AB2-0A60C2BC53DA}" presName="rootComposite" presStyleCnt="0"/>
      <dgm:spPr/>
    </dgm:pt>
    <dgm:pt modelId="{E41BD983-1BBA-4C9D-8718-EB237F04BD09}" type="pres">
      <dgm:prSet presAssocID="{01B666AD-B989-4FA4-8AB2-0A60C2BC53DA}" presName="rootText" presStyleLbl="node3" presStyleIdx="11" presStyleCnt="15" custScaleX="2671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FA85A7-2EB2-4335-8C63-470ABCE50AEB}" type="pres">
      <dgm:prSet presAssocID="{01B666AD-B989-4FA4-8AB2-0A60C2BC53DA}" presName="rootConnector" presStyleLbl="node3" presStyleIdx="11" presStyleCnt="15"/>
      <dgm:spPr/>
      <dgm:t>
        <a:bodyPr/>
        <a:lstStyle/>
        <a:p>
          <a:endParaRPr lang="es-ES"/>
        </a:p>
      </dgm:t>
    </dgm:pt>
    <dgm:pt modelId="{C61588AA-E472-4607-A3C4-FCBABF00A2EC}" type="pres">
      <dgm:prSet presAssocID="{01B666AD-B989-4FA4-8AB2-0A60C2BC53DA}" presName="hierChild4" presStyleCnt="0"/>
      <dgm:spPr/>
    </dgm:pt>
    <dgm:pt modelId="{5FC92FE2-BD92-4807-8AA0-2CA8154544E2}" type="pres">
      <dgm:prSet presAssocID="{01B666AD-B989-4FA4-8AB2-0A60C2BC53DA}" presName="hierChild5" presStyleCnt="0"/>
      <dgm:spPr/>
    </dgm:pt>
    <dgm:pt modelId="{56AC8C42-4BCB-464E-8EF6-956877BC5886}" type="pres">
      <dgm:prSet presAssocID="{7C68CBFF-3583-45AF-96B1-7DB672B6872F}" presName="Name37" presStyleLbl="parChTrans1D3" presStyleIdx="12" presStyleCnt="15"/>
      <dgm:spPr/>
      <dgm:t>
        <a:bodyPr/>
        <a:lstStyle/>
        <a:p>
          <a:endParaRPr lang="es-ES"/>
        </a:p>
      </dgm:t>
    </dgm:pt>
    <dgm:pt modelId="{D79B668E-5C4B-45CA-A4A9-08F94D1A1067}" type="pres">
      <dgm:prSet presAssocID="{2AE2E282-1F48-4645-837D-87DBD0E97099}" presName="hierRoot2" presStyleCnt="0">
        <dgm:presLayoutVars>
          <dgm:hierBranch val="init"/>
        </dgm:presLayoutVars>
      </dgm:prSet>
      <dgm:spPr/>
    </dgm:pt>
    <dgm:pt modelId="{DA3B89B6-E6E1-4B42-AD21-EE875D909347}" type="pres">
      <dgm:prSet presAssocID="{2AE2E282-1F48-4645-837D-87DBD0E97099}" presName="rootComposite" presStyleCnt="0"/>
      <dgm:spPr/>
    </dgm:pt>
    <dgm:pt modelId="{7D480FC3-B340-4738-9A4F-5FC73D5506EF}" type="pres">
      <dgm:prSet presAssocID="{2AE2E282-1F48-4645-837D-87DBD0E97099}" presName="rootText" presStyleLbl="node3" presStyleIdx="12" presStyleCnt="15" custScaleX="275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3AAD7-E70F-4C85-AAFC-918AC892F965}" type="pres">
      <dgm:prSet presAssocID="{2AE2E282-1F48-4645-837D-87DBD0E97099}" presName="rootConnector" presStyleLbl="node3" presStyleIdx="12" presStyleCnt="15"/>
      <dgm:spPr/>
      <dgm:t>
        <a:bodyPr/>
        <a:lstStyle/>
        <a:p>
          <a:endParaRPr lang="es-ES"/>
        </a:p>
      </dgm:t>
    </dgm:pt>
    <dgm:pt modelId="{498088BE-164A-4D43-9671-08EE730431EF}" type="pres">
      <dgm:prSet presAssocID="{2AE2E282-1F48-4645-837D-87DBD0E97099}" presName="hierChild4" presStyleCnt="0"/>
      <dgm:spPr/>
    </dgm:pt>
    <dgm:pt modelId="{9A1B2618-951D-42B0-BF87-0B0D2C202DFD}" type="pres">
      <dgm:prSet presAssocID="{2AE2E282-1F48-4645-837D-87DBD0E97099}" presName="hierChild5" presStyleCnt="0"/>
      <dgm:spPr/>
    </dgm:pt>
    <dgm:pt modelId="{1C300F87-A98A-477F-ABE7-EF06C29F0A94}" type="pres">
      <dgm:prSet presAssocID="{CBF57673-FEEE-4333-BFAE-635F26AF4338}" presName="Name37" presStyleLbl="parChTrans1D3" presStyleIdx="13" presStyleCnt="15"/>
      <dgm:spPr/>
      <dgm:t>
        <a:bodyPr/>
        <a:lstStyle/>
        <a:p>
          <a:endParaRPr lang="es-ES"/>
        </a:p>
      </dgm:t>
    </dgm:pt>
    <dgm:pt modelId="{9F316C92-C5FA-49FB-8709-5E2BC630D559}" type="pres">
      <dgm:prSet presAssocID="{B6AA2312-EC6D-42E7-9694-F0BBC1C74924}" presName="hierRoot2" presStyleCnt="0">
        <dgm:presLayoutVars>
          <dgm:hierBranch val="init"/>
        </dgm:presLayoutVars>
      </dgm:prSet>
      <dgm:spPr/>
    </dgm:pt>
    <dgm:pt modelId="{50C4903F-C10E-427C-BAD6-062CD9382011}" type="pres">
      <dgm:prSet presAssocID="{B6AA2312-EC6D-42E7-9694-F0BBC1C74924}" presName="rootComposite" presStyleCnt="0"/>
      <dgm:spPr/>
    </dgm:pt>
    <dgm:pt modelId="{228379E3-5FC4-42C2-9528-55E333B4989C}" type="pres">
      <dgm:prSet presAssocID="{B6AA2312-EC6D-42E7-9694-F0BBC1C74924}" presName="rootText" presStyleLbl="node3" presStyleIdx="13" presStyleCnt="15" custScaleX="3076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18C57-BC2C-4436-8D1A-19064AA53D39}" type="pres">
      <dgm:prSet presAssocID="{B6AA2312-EC6D-42E7-9694-F0BBC1C74924}" presName="rootConnector" presStyleLbl="node3" presStyleIdx="13" presStyleCnt="15"/>
      <dgm:spPr/>
      <dgm:t>
        <a:bodyPr/>
        <a:lstStyle/>
        <a:p>
          <a:endParaRPr lang="es-ES"/>
        </a:p>
      </dgm:t>
    </dgm:pt>
    <dgm:pt modelId="{6D5AF72B-8A46-4560-8238-FB60C03E170D}" type="pres">
      <dgm:prSet presAssocID="{B6AA2312-EC6D-42E7-9694-F0BBC1C74924}" presName="hierChild4" presStyleCnt="0"/>
      <dgm:spPr/>
    </dgm:pt>
    <dgm:pt modelId="{0370EE19-F75A-4988-8E90-B5A7FDE36650}" type="pres">
      <dgm:prSet presAssocID="{B6AA2312-EC6D-42E7-9694-F0BBC1C74924}" presName="hierChild5" presStyleCnt="0"/>
      <dgm:spPr/>
    </dgm:pt>
    <dgm:pt modelId="{97B21646-D416-4C13-9CA9-9723C81169CD}" type="pres">
      <dgm:prSet presAssocID="{62B01134-A4F0-4B4A-BF20-6494AFA22521}" presName="Name37" presStyleLbl="parChTrans1D3" presStyleIdx="14" presStyleCnt="15"/>
      <dgm:spPr/>
      <dgm:t>
        <a:bodyPr/>
        <a:lstStyle/>
        <a:p>
          <a:endParaRPr lang="es-ES"/>
        </a:p>
      </dgm:t>
    </dgm:pt>
    <dgm:pt modelId="{C05B1ADA-5117-4770-BABD-F4D39C9D0E57}" type="pres">
      <dgm:prSet presAssocID="{F7982B5E-B7AD-4929-A17D-A184B8DB57D3}" presName="hierRoot2" presStyleCnt="0">
        <dgm:presLayoutVars>
          <dgm:hierBranch val="init"/>
        </dgm:presLayoutVars>
      </dgm:prSet>
      <dgm:spPr/>
    </dgm:pt>
    <dgm:pt modelId="{E2F0BBD8-0040-41CE-BC06-670B836835EE}" type="pres">
      <dgm:prSet presAssocID="{F7982B5E-B7AD-4929-A17D-A184B8DB57D3}" presName="rootComposite" presStyleCnt="0"/>
      <dgm:spPr/>
    </dgm:pt>
    <dgm:pt modelId="{82239DE2-A728-4EE1-8005-2D74DF6F63D6}" type="pres">
      <dgm:prSet presAssocID="{F7982B5E-B7AD-4929-A17D-A184B8DB57D3}" presName="rootText" presStyleLbl="node3" presStyleIdx="14" presStyleCnt="15" custScaleX="132640" custScaleY="63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CBD11E-B3A7-402F-9287-211B2BC1CB41}" type="pres">
      <dgm:prSet presAssocID="{F7982B5E-B7AD-4929-A17D-A184B8DB57D3}" presName="rootConnector" presStyleLbl="node3" presStyleIdx="14" presStyleCnt="15"/>
      <dgm:spPr/>
      <dgm:t>
        <a:bodyPr/>
        <a:lstStyle/>
        <a:p>
          <a:endParaRPr lang="es-ES"/>
        </a:p>
      </dgm:t>
    </dgm:pt>
    <dgm:pt modelId="{AB29A770-A6D8-40ED-A2E1-5F1D83DF538F}" type="pres">
      <dgm:prSet presAssocID="{F7982B5E-B7AD-4929-A17D-A184B8DB57D3}" presName="hierChild4" presStyleCnt="0"/>
      <dgm:spPr/>
    </dgm:pt>
    <dgm:pt modelId="{8DC8908B-C812-43AE-93E4-2BF34CC03E0C}" type="pres">
      <dgm:prSet presAssocID="{F7982B5E-B7AD-4929-A17D-A184B8DB57D3}" presName="hierChild5" presStyleCnt="0"/>
      <dgm:spPr/>
    </dgm:pt>
    <dgm:pt modelId="{0F224319-4436-4B13-9F85-0B05AB0C2F4B}" type="pres">
      <dgm:prSet presAssocID="{0EE333F1-F5C0-4AA0-BB66-7A4C2BDD4412}" presName="hierChild5" presStyleCnt="0"/>
      <dgm:spPr/>
    </dgm:pt>
    <dgm:pt modelId="{7D06FEB3-D46D-470E-A67B-47DCE3F49FD4}" type="pres">
      <dgm:prSet presAssocID="{5013A379-C1AB-4D69-AE49-CC7A624E151D}" presName="hierChild3" presStyleCnt="0"/>
      <dgm:spPr/>
    </dgm:pt>
  </dgm:ptLst>
  <dgm:cxnLst>
    <dgm:cxn modelId="{4A600860-DB15-4C8E-BE66-238382F2DF21}" type="presOf" srcId="{4FC03F41-7C4A-4122-BD0A-03F0BF017948}" destId="{F9AE9CBE-ED9B-4794-A067-FFFE004E5AE2}" srcOrd="1" destOrd="0" presId="urn:microsoft.com/office/officeart/2005/8/layout/orgChart1"/>
    <dgm:cxn modelId="{58E1A3F8-0515-4C89-B146-35195EC4D2FF}" type="presOf" srcId="{01B666AD-B989-4FA4-8AB2-0A60C2BC53DA}" destId="{E41BD983-1BBA-4C9D-8718-EB237F04BD09}" srcOrd="0" destOrd="0" presId="urn:microsoft.com/office/officeart/2005/8/layout/orgChart1"/>
    <dgm:cxn modelId="{D24CA894-DD60-4540-90D0-CC36EDF189BF}" type="presOf" srcId="{58330D97-6FD6-4D82-B11D-57324C87FA0B}" destId="{603AFEA6-2E36-4028-8052-263461463E3B}" srcOrd="0" destOrd="0" presId="urn:microsoft.com/office/officeart/2005/8/layout/orgChart1"/>
    <dgm:cxn modelId="{8DC67ED1-74B3-43A1-AF75-981CE4D5F301}" type="presOf" srcId="{5013A379-C1AB-4D69-AE49-CC7A624E151D}" destId="{41DF539F-CD0D-472F-AF79-05303985E04E}" srcOrd="0" destOrd="0" presId="urn:microsoft.com/office/officeart/2005/8/layout/orgChart1"/>
    <dgm:cxn modelId="{2D12077A-25C4-4202-B2D3-3C81DC5B0FE1}" type="presOf" srcId="{B1DE8CD7-63BB-4B35-8346-B79F2F43428A}" destId="{0C1CBFCD-360B-416A-B001-5C20557F6126}" srcOrd="1" destOrd="0" presId="urn:microsoft.com/office/officeart/2005/8/layout/orgChart1"/>
    <dgm:cxn modelId="{19FE2DD2-62FE-431D-9620-B935D8508EB3}" type="presOf" srcId="{B1DE8CD7-63BB-4B35-8346-B79F2F43428A}" destId="{BA05CE68-22A1-4815-ABAA-8FF1F8DABFBD}" srcOrd="0" destOrd="0" presId="urn:microsoft.com/office/officeart/2005/8/layout/orgChart1"/>
    <dgm:cxn modelId="{7EC92FF5-D052-4A23-BD82-CC3390ED65D2}" type="presOf" srcId="{341D80A8-4705-4FB3-8A8B-05B430346E46}" destId="{95DE704A-4D8A-4114-B216-C105779BF01E}" srcOrd="0" destOrd="0" presId="urn:microsoft.com/office/officeart/2005/8/layout/orgChart1"/>
    <dgm:cxn modelId="{09DD8276-74AD-4128-AE7F-FD14A9C5990A}" srcId="{59DAEDD6-9D1B-4162-BA45-0A726250DAAA}" destId="{3EC5C837-27C8-426D-B422-D1688DAF45F9}" srcOrd="3" destOrd="0" parTransId="{176520D6-AF60-4668-889B-F125198E47B2}" sibTransId="{8E595F45-BBDF-4094-AB31-A680D6561CB5}"/>
    <dgm:cxn modelId="{B82D370D-01CB-4412-ABA5-0628A025DFC9}" type="presOf" srcId="{411C7B31-6703-4D86-B5FF-04CCA9171472}" destId="{32151A7C-3F92-49ED-9C26-9BF4E69C5AE1}" srcOrd="1" destOrd="0" presId="urn:microsoft.com/office/officeart/2005/8/layout/orgChart1"/>
    <dgm:cxn modelId="{280E9A09-60F4-4E0D-AFEB-54B9A5CF59A9}" type="presOf" srcId="{5E554EB9-877A-404C-A655-FDADCA698F1A}" destId="{0D63E899-3FC5-448B-9AB7-C3AB06AA54F8}" srcOrd="1" destOrd="0" presId="urn:microsoft.com/office/officeart/2005/8/layout/orgChart1"/>
    <dgm:cxn modelId="{5A1AA83D-48D7-46F4-9AE4-C3BAAEE3646F}" type="presOf" srcId="{B6AA2312-EC6D-42E7-9694-F0BBC1C74924}" destId="{ECA18C57-BC2C-4436-8D1A-19064AA53D39}" srcOrd="1" destOrd="0" presId="urn:microsoft.com/office/officeart/2005/8/layout/orgChart1"/>
    <dgm:cxn modelId="{BA81B95F-0F34-4C96-89AE-C804729B9ADF}" type="presOf" srcId="{847ECA70-8D7C-4116-9B7A-2901B1118603}" destId="{1EF5B2CB-D39F-419C-BAFE-6832932F2FCA}" srcOrd="0" destOrd="0" presId="urn:microsoft.com/office/officeart/2005/8/layout/orgChart1"/>
    <dgm:cxn modelId="{792A45B5-D8C2-48D2-8CE6-0B38180D383E}" type="presOf" srcId="{94CD5215-F91B-4AB2-9530-73AFC10ED498}" destId="{D8D966D3-F9CA-4A31-A131-B3B208BAEB02}" srcOrd="0" destOrd="0" presId="urn:microsoft.com/office/officeart/2005/8/layout/orgChart1"/>
    <dgm:cxn modelId="{7D05BA70-0EDF-4DB8-BE7A-A8FD47FB1027}" srcId="{5013A379-C1AB-4D69-AE49-CC7A624E151D}" destId="{59DAEDD6-9D1B-4162-BA45-0A726250DAAA}" srcOrd="0" destOrd="0" parTransId="{847ECA70-8D7C-4116-9B7A-2901B1118603}" sibTransId="{13E0309F-9319-48B8-BF36-6AA7B3EFBDAA}"/>
    <dgm:cxn modelId="{C6216E4F-72D5-4D8F-B25C-4E06C1176C6B}" type="presOf" srcId="{69E32048-C873-47FA-BA8D-AE7E33F08C0C}" destId="{54A33A09-F2AE-4486-A9CC-47C3A83E1D71}" srcOrd="0" destOrd="0" presId="urn:microsoft.com/office/officeart/2005/8/layout/orgChart1"/>
    <dgm:cxn modelId="{E02BC2B1-039A-45B5-B605-76CD4BBBBE29}" srcId="{59DAEDD6-9D1B-4162-BA45-0A726250DAAA}" destId="{4FC03F41-7C4A-4122-BD0A-03F0BF017948}" srcOrd="1" destOrd="0" parTransId="{5A2D8306-31F7-461E-BA6B-1DD064D25811}" sibTransId="{AE2240A4-CFEA-4037-B249-A681722E4342}"/>
    <dgm:cxn modelId="{C36058E7-6299-4969-8237-1D05E89CA5CB}" srcId="{5013A379-C1AB-4D69-AE49-CC7A624E151D}" destId="{0EE333F1-F5C0-4AA0-BB66-7A4C2BDD4412}" srcOrd="1" destOrd="0" parTransId="{85EB2610-B07C-4374-9937-7BBF1C6270A1}" sibTransId="{B0DACB57-1767-411B-A599-87D23B1E3BC0}"/>
    <dgm:cxn modelId="{8373206B-2B10-4427-9DB5-89AA6BF116F8}" srcId="{0EE333F1-F5C0-4AA0-BB66-7A4C2BDD4412}" destId="{B80F9550-C971-4583-9BF5-A33105071710}" srcOrd="2" destOrd="0" parTransId="{9665890F-7D5C-4A13-A683-B94A33DE9B8D}" sibTransId="{0F4B5431-6258-4E63-B06B-CAB853B45AF2}"/>
    <dgm:cxn modelId="{D3D75A8C-1054-47D0-8410-8FF4F1F39273}" type="presOf" srcId="{B6AA2312-EC6D-42E7-9694-F0BBC1C74924}" destId="{228379E3-5FC4-42C2-9528-55E333B4989C}" srcOrd="0" destOrd="0" presId="urn:microsoft.com/office/officeart/2005/8/layout/orgChart1"/>
    <dgm:cxn modelId="{A4339783-D4DB-4237-8F80-9B031BD8881B}" type="presOf" srcId="{19B94733-A1EC-47C6-9D47-C528F51F2DEF}" destId="{8887CC2E-78E4-4628-9C4B-E2211762AB1B}" srcOrd="1" destOrd="0" presId="urn:microsoft.com/office/officeart/2005/8/layout/orgChart1"/>
    <dgm:cxn modelId="{5E6402FD-4DD1-47A8-A8A2-246F89A2DA13}" type="presOf" srcId="{B80F9550-C971-4583-9BF5-A33105071710}" destId="{238AEAE0-5071-47AE-BB30-34AD2C393D32}" srcOrd="1" destOrd="0" presId="urn:microsoft.com/office/officeart/2005/8/layout/orgChart1"/>
    <dgm:cxn modelId="{C43DFEA8-0AFB-4665-A346-CD307F2BCC15}" type="presOf" srcId="{DE897FB8-5D37-4AFB-8D4D-B8890BCE525B}" destId="{F8B48BF7-5917-4295-A1C3-8B6AE6976205}" srcOrd="0" destOrd="0" presId="urn:microsoft.com/office/officeart/2005/8/layout/orgChart1"/>
    <dgm:cxn modelId="{FA5BE51A-E383-4BC4-BEA1-AF4AB89D0E4D}" type="presOf" srcId="{86C563AA-00A6-4E54-9283-10CC2525F09B}" destId="{3D0A8848-6C0D-406E-A39B-3AB229D5AF75}" srcOrd="0" destOrd="0" presId="urn:microsoft.com/office/officeart/2005/8/layout/orgChart1"/>
    <dgm:cxn modelId="{AA83CC49-5D6A-4D09-AB78-1098A73298EB}" type="presOf" srcId="{7BEC8D7D-60E7-453C-A6C3-34D793B6AE9F}" destId="{3C8D7A7E-4C4C-4728-9C7F-AE3867183311}" srcOrd="0" destOrd="0" presId="urn:microsoft.com/office/officeart/2005/8/layout/orgChart1"/>
    <dgm:cxn modelId="{C253E671-3A72-4937-ACC0-A4A6FE1AC851}" type="presOf" srcId="{7C68CBFF-3583-45AF-96B1-7DB672B6872F}" destId="{56AC8C42-4BCB-464E-8EF6-956877BC5886}" srcOrd="0" destOrd="0" presId="urn:microsoft.com/office/officeart/2005/8/layout/orgChart1"/>
    <dgm:cxn modelId="{A0577AB1-A514-4B0C-8EF8-A2075624CBC5}" srcId="{0EE333F1-F5C0-4AA0-BB66-7A4C2BDD4412}" destId="{7BEC8D7D-60E7-453C-A6C3-34D793B6AE9F}" srcOrd="3" destOrd="0" parTransId="{2BF44A09-8DBA-48EF-B394-EB2B3942CC99}" sibTransId="{B51E71FA-0CA8-4448-BE5C-18AAFE622EBE}"/>
    <dgm:cxn modelId="{C178F867-C2BE-4740-BD58-D649BD87165F}" type="presOf" srcId="{2AE2E282-1F48-4645-837D-87DBD0E97099}" destId="{7D480FC3-B340-4738-9A4F-5FC73D5506EF}" srcOrd="0" destOrd="0" presId="urn:microsoft.com/office/officeart/2005/8/layout/orgChart1"/>
    <dgm:cxn modelId="{EFB485E9-78C1-49A6-9B68-4ADC1A203432}" type="presOf" srcId="{176520D6-AF60-4668-889B-F125198E47B2}" destId="{8B9CC6D3-2FD9-4922-B823-16350D30523B}" srcOrd="0" destOrd="0" presId="urn:microsoft.com/office/officeart/2005/8/layout/orgChart1"/>
    <dgm:cxn modelId="{631FE9B6-8A7A-4CF9-BA38-D09A0EF53D6C}" type="presOf" srcId="{59DAEDD6-9D1B-4162-BA45-0A726250DAAA}" destId="{AFD7989E-6ABE-46BF-BA85-B761B86956E0}" srcOrd="0" destOrd="0" presId="urn:microsoft.com/office/officeart/2005/8/layout/orgChart1"/>
    <dgm:cxn modelId="{C80FDA74-555A-4ADF-88F8-657FAF500669}" type="presOf" srcId="{5013A379-C1AB-4D69-AE49-CC7A624E151D}" destId="{A08A1A48-89E1-4757-AB42-AC5F66A33895}" srcOrd="1" destOrd="0" presId="urn:microsoft.com/office/officeart/2005/8/layout/orgChart1"/>
    <dgm:cxn modelId="{E7795B45-AC4B-4DBF-8BFA-42B8BD425241}" srcId="{59DAEDD6-9D1B-4162-BA45-0A726250DAAA}" destId="{411C7B31-6703-4D86-B5FF-04CCA9171472}" srcOrd="6" destOrd="0" parTransId="{DE897FB8-5D37-4AFB-8D4D-B8890BCE525B}" sibTransId="{8F2B4F4C-77D7-449B-8275-E0F3F2B61D2E}"/>
    <dgm:cxn modelId="{C00FBD9F-6B16-46C6-BDC8-198DF62050F1}" type="presOf" srcId="{411C7B31-6703-4D86-B5FF-04CCA9171472}" destId="{C333C4A8-BE58-4958-A266-E3E8FF85FCCB}" srcOrd="0" destOrd="0" presId="urn:microsoft.com/office/officeart/2005/8/layout/orgChart1"/>
    <dgm:cxn modelId="{107367B6-98F1-423C-B001-3179581AED25}" type="presOf" srcId="{E2FF6EBC-C5E3-4388-B7A4-14E75BCB1984}" destId="{B8498B52-099F-4E17-9A9F-24D815F52995}" srcOrd="0" destOrd="0" presId="urn:microsoft.com/office/officeart/2005/8/layout/orgChart1"/>
    <dgm:cxn modelId="{9A72DDCE-F779-464E-980B-60EC8D527B64}" srcId="{59DAEDD6-9D1B-4162-BA45-0A726250DAAA}" destId="{B1DE8CD7-63BB-4B35-8346-B79F2F43428A}" srcOrd="4" destOrd="0" parTransId="{86C563AA-00A6-4E54-9283-10CC2525F09B}" sibTransId="{A831A2A7-BCCA-4FB2-B9F1-6467C3116D03}"/>
    <dgm:cxn modelId="{30668E5A-3A07-461D-9F91-8D5DE73B197E}" type="presOf" srcId="{BE215CF2-B34E-43C2-9EEA-4A317E51AF90}" destId="{BF67EC6F-723D-477E-92E2-3ECD39B28A25}" srcOrd="0" destOrd="0" presId="urn:microsoft.com/office/officeart/2005/8/layout/orgChart1"/>
    <dgm:cxn modelId="{4ACDDA0A-5CFF-4A13-8813-2F5D086F0267}" type="presOf" srcId="{85EB2610-B07C-4374-9937-7BBF1C6270A1}" destId="{14EBFB90-6FCC-4738-AC50-E434704DF027}" srcOrd="0" destOrd="0" presId="urn:microsoft.com/office/officeart/2005/8/layout/orgChart1"/>
    <dgm:cxn modelId="{4CD13516-E474-46DA-B38A-6F508EA0C89C}" type="presOf" srcId="{F7982B5E-B7AD-4929-A17D-A184B8DB57D3}" destId="{82239DE2-A728-4EE1-8005-2D74DF6F63D6}" srcOrd="0" destOrd="0" presId="urn:microsoft.com/office/officeart/2005/8/layout/orgChart1"/>
    <dgm:cxn modelId="{57DB944A-AA6B-4A47-BF41-B1108E42F697}" type="presOf" srcId="{7BEC8D7D-60E7-453C-A6C3-34D793B6AE9F}" destId="{DC73C4EB-15B0-4D81-8E2F-E4670D5AEF8B}" srcOrd="1" destOrd="0" presId="urn:microsoft.com/office/officeart/2005/8/layout/orgChart1"/>
    <dgm:cxn modelId="{3C396DCB-1D7E-4501-8B4E-4C3CF29DC5EE}" srcId="{0EE333F1-F5C0-4AA0-BB66-7A4C2BDD4412}" destId="{2AE2E282-1F48-4645-837D-87DBD0E97099}" srcOrd="5" destOrd="0" parTransId="{7C68CBFF-3583-45AF-96B1-7DB672B6872F}" sibTransId="{0651B741-A65F-4CBD-BB69-997C5D9C94A4}"/>
    <dgm:cxn modelId="{7B1DC5D1-82D0-4B17-BE37-CB75EF884870}" srcId="{0EE333F1-F5C0-4AA0-BB66-7A4C2BDD4412}" destId="{5E554EB9-877A-404C-A655-FDADCA698F1A}" srcOrd="1" destOrd="0" parTransId="{94CD5215-F91B-4AB2-9530-73AFC10ED498}" sibTransId="{59CED715-AC35-4B25-82FA-2418E34DBB72}"/>
    <dgm:cxn modelId="{31829BF9-D818-486C-8CC9-8B19DAB9E976}" type="presOf" srcId="{36646DDC-B30E-4449-8DAA-D459AD54CE59}" destId="{13167CD6-3385-4A37-A73D-7C6A1648B8A8}" srcOrd="0" destOrd="0" presId="urn:microsoft.com/office/officeart/2005/8/layout/orgChart1"/>
    <dgm:cxn modelId="{903E9BCB-162A-4655-BFB6-9BFD52EEF391}" type="presOf" srcId="{07E84364-8576-4A31-B9F4-E2CE2414E8AE}" destId="{A8FA676C-24BA-4C12-8EF7-AE255D2CC8F9}" srcOrd="0" destOrd="0" presId="urn:microsoft.com/office/officeart/2005/8/layout/orgChart1"/>
    <dgm:cxn modelId="{A443716E-3149-4B74-ACCD-40E0F419A2B2}" type="presOf" srcId="{F7982B5E-B7AD-4929-A17D-A184B8DB57D3}" destId="{DCCBD11E-B3A7-402F-9287-211B2BC1CB41}" srcOrd="1" destOrd="0" presId="urn:microsoft.com/office/officeart/2005/8/layout/orgChart1"/>
    <dgm:cxn modelId="{B098DEE0-BCD9-4580-9125-C9751699F97A}" type="presOf" srcId="{084BB6C9-5964-4254-BA5F-0B204D0C9539}" destId="{80E732FA-81E8-4237-AD39-CB23DCD335C5}" srcOrd="0" destOrd="0" presId="urn:microsoft.com/office/officeart/2005/8/layout/orgChart1"/>
    <dgm:cxn modelId="{9C86B35A-6E51-4378-9215-CE9EF99F0144}" type="presOf" srcId="{4FC03F41-7C4A-4122-BD0A-03F0BF017948}" destId="{01CDE046-8386-4E04-9854-063512B26AA1}" srcOrd="0" destOrd="0" presId="urn:microsoft.com/office/officeart/2005/8/layout/orgChart1"/>
    <dgm:cxn modelId="{61147036-8ACA-4028-92A0-1327D9BC03E2}" type="presOf" srcId="{9665890F-7D5C-4A13-A683-B94A33DE9B8D}" destId="{E6E21F5A-E94F-4101-9B75-340F0E82638F}" srcOrd="0" destOrd="0" presId="urn:microsoft.com/office/officeart/2005/8/layout/orgChart1"/>
    <dgm:cxn modelId="{33012B5C-F7DE-450A-ACE1-044F67355672}" type="presOf" srcId="{59DAEDD6-9D1B-4162-BA45-0A726250DAAA}" destId="{1BAAC5C5-1C97-46D5-9265-B1B0363E98B2}" srcOrd="1" destOrd="0" presId="urn:microsoft.com/office/officeart/2005/8/layout/orgChart1"/>
    <dgm:cxn modelId="{8D37D2E9-19B4-4ED8-A1F2-9387186DC2EE}" type="presOf" srcId="{19B94733-A1EC-47C6-9D47-C528F51F2DEF}" destId="{7A48F172-B948-4BAD-9E42-2EF84E6EFB76}" srcOrd="0" destOrd="0" presId="urn:microsoft.com/office/officeart/2005/8/layout/orgChart1"/>
    <dgm:cxn modelId="{8028B99C-293C-4AD1-A505-92AB5810CE5B}" srcId="{59DAEDD6-9D1B-4162-BA45-0A726250DAAA}" destId="{36646DDC-B30E-4449-8DAA-D459AD54CE59}" srcOrd="2" destOrd="0" parTransId="{BE215CF2-B34E-43C2-9EEA-4A317E51AF90}" sibTransId="{DDE95ABE-22A2-43CC-837F-2F27ABB41673}"/>
    <dgm:cxn modelId="{CF67D119-CC19-45D6-A71C-403533CABB8A}" type="presOf" srcId="{E2FF6EBC-C5E3-4388-B7A4-14E75BCB1984}" destId="{59A7C152-DD83-49CA-9BE3-BC5DA8086EFD}" srcOrd="1" destOrd="0" presId="urn:microsoft.com/office/officeart/2005/8/layout/orgChart1"/>
    <dgm:cxn modelId="{11D99224-D7C4-4EC5-8D94-F70A2FBE1BCB}" srcId="{341D80A8-4705-4FB3-8A8B-05B430346E46}" destId="{5013A379-C1AB-4D69-AE49-CC7A624E151D}" srcOrd="0" destOrd="0" parTransId="{5B8B8B20-67C4-45DB-9573-1729EA21EABC}" sibTransId="{469B25B7-0B96-44AE-9E40-C20566641BC0}"/>
    <dgm:cxn modelId="{3DD1442D-A7D3-4630-8928-256ED5FBF588}" srcId="{0EE333F1-F5C0-4AA0-BB66-7A4C2BDD4412}" destId="{F7982B5E-B7AD-4929-A17D-A184B8DB57D3}" srcOrd="7" destOrd="0" parTransId="{62B01134-A4F0-4B4A-BF20-6494AFA22521}" sibTransId="{B7AE5B86-3BC5-4B44-857C-1B798D5A8136}"/>
    <dgm:cxn modelId="{B920045C-61AD-4976-94EB-2A5072D66C0A}" type="presOf" srcId="{3EC5C837-27C8-426D-B422-D1688DAF45F9}" destId="{C0312B8D-3E6A-4130-A79D-8C96BF2E25C9}" srcOrd="1" destOrd="0" presId="urn:microsoft.com/office/officeart/2005/8/layout/orgChart1"/>
    <dgm:cxn modelId="{697A6257-0CE7-4A92-AC7F-956FC4F0D057}" type="presOf" srcId="{3E0FE815-F47C-4B52-A198-CF2180CD5270}" destId="{645087A9-F969-4A9C-B216-A79A8F001699}" srcOrd="0" destOrd="0" presId="urn:microsoft.com/office/officeart/2005/8/layout/orgChart1"/>
    <dgm:cxn modelId="{1709DAAA-C067-4AF1-B21A-47E2671CA55F}" type="presOf" srcId="{2BF44A09-8DBA-48EF-B394-EB2B3942CC99}" destId="{B9514EDC-F99E-4504-A8BB-56FFF2688039}" srcOrd="0" destOrd="0" presId="urn:microsoft.com/office/officeart/2005/8/layout/orgChart1"/>
    <dgm:cxn modelId="{F82D08BE-F518-487E-99A9-AFFB3F9BC568}" type="presOf" srcId="{3EC5C837-27C8-426D-B422-D1688DAF45F9}" destId="{1F9DCF15-7822-4DC2-915F-F33AB8A50DC9}" srcOrd="0" destOrd="0" presId="urn:microsoft.com/office/officeart/2005/8/layout/orgChart1"/>
    <dgm:cxn modelId="{16E741A3-C8AB-4A8D-857B-B58EF3102E71}" type="presOf" srcId="{5A2D8306-31F7-461E-BA6B-1DD064D25811}" destId="{B7D9266B-8FC8-412B-BAEC-A886F554B90A}" srcOrd="0" destOrd="0" presId="urn:microsoft.com/office/officeart/2005/8/layout/orgChart1"/>
    <dgm:cxn modelId="{E8946CDD-97DF-4908-85ED-4BD90868DEAC}" type="presOf" srcId="{0EE333F1-F5C0-4AA0-BB66-7A4C2BDD4412}" destId="{3ED5D819-A405-40A5-AC81-B42902281CD2}" srcOrd="0" destOrd="0" presId="urn:microsoft.com/office/officeart/2005/8/layout/orgChart1"/>
    <dgm:cxn modelId="{24AEE65C-821E-4F38-B2EA-85E7F1DC20FF}" type="presOf" srcId="{084BB6C9-5964-4254-BA5F-0B204D0C9539}" destId="{A2E654A9-DDD4-4FF9-A126-062F3D5CD805}" srcOrd="1" destOrd="0" presId="urn:microsoft.com/office/officeart/2005/8/layout/orgChart1"/>
    <dgm:cxn modelId="{5A74FC40-9F24-4F93-972D-D4F27E8EFC21}" type="presOf" srcId="{62B01134-A4F0-4B4A-BF20-6494AFA22521}" destId="{97B21646-D416-4C13-9CA9-9723C81169CD}" srcOrd="0" destOrd="0" presId="urn:microsoft.com/office/officeart/2005/8/layout/orgChart1"/>
    <dgm:cxn modelId="{BAD7FB96-0969-4692-8A56-1C475BB9C1F8}" type="presOf" srcId="{CBF57673-FEEE-4333-BFAE-635F26AF4338}" destId="{1C300F87-A98A-477F-ABE7-EF06C29F0A94}" srcOrd="0" destOrd="0" presId="urn:microsoft.com/office/officeart/2005/8/layout/orgChart1"/>
    <dgm:cxn modelId="{47A1DCB4-BC23-4444-8185-4BD1502CFE55}" type="presOf" srcId="{2AE2E282-1F48-4645-837D-87DBD0E97099}" destId="{3243AAD7-E70F-4C85-AAFC-918AC892F965}" srcOrd="1" destOrd="0" presId="urn:microsoft.com/office/officeart/2005/8/layout/orgChart1"/>
    <dgm:cxn modelId="{B1F0029F-A45E-460A-8699-7A25132903F8}" srcId="{0EE333F1-F5C0-4AA0-BB66-7A4C2BDD4412}" destId="{B6AA2312-EC6D-42E7-9694-F0BBC1C74924}" srcOrd="6" destOrd="0" parTransId="{CBF57673-FEEE-4333-BFAE-635F26AF4338}" sibTransId="{CFEA96D8-EA52-4863-8005-BDB0F74E675A}"/>
    <dgm:cxn modelId="{7828827E-BE8C-401B-993B-204B0080DF71}" srcId="{0EE333F1-F5C0-4AA0-BB66-7A4C2BDD4412}" destId="{19B94733-A1EC-47C6-9D47-C528F51F2DEF}" srcOrd="0" destOrd="0" parTransId="{07E84364-8576-4A31-B9F4-E2CE2414E8AE}" sibTransId="{B5370BEA-AD9B-421B-ADE4-9DBBFBE6B3C0}"/>
    <dgm:cxn modelId="{59833D01-9F13-40E7-9AE0-77F8E33F6D6B}" srcId="{59DAEDD6-9D1B-4162-BA45-0A726250DAAA}" destId="{E2FF6EBC-C5E3-4388-B7A4-14E75BCB1984}" srcOrd="0" destOrd="0" parTransId="{69E32048-C873-47FA-BA8D-AE7E33F08C0C}" sibTransId="{553F0767-C9B8-4650-AB4B-0757F7684A36}"/>
    <dgm:cxn modelId="{B2146AE6-E53C-48F5-967D-6E4809B88AF0}" srcId="{59DAEDD6-9D1B-4162-BA45-0A726250DAAA}" destId="{084BB6C9-5964-4254-BA5F-0B204D0C9539}" srcOrd="5" destOrd="0" parTransId="{58330D97-6FD6-4D82-B11D-57324C87FA0B}" sibTransId="{9BF588CE-91C3-4D32-86DD-94E219B16A99}"/>
    <dgm:cxn modelId="{0EABAD88-4007-4CE8-99CC-4E831E8D65A5}" type="presOf" srcId="{0EE333F1-F5C0-4AA0-BB66-7A4C2BDD4412}" destId="{1D3A3C1E-F66C-4200-A1F2-7E8068682000}" srcOrd="1" destOrd="0" presId="urn:microsoft.com/office/officeart/2005/8/layout/orgChart1"/>
    <dgm:cxn modelId="{A7656E6B-93EA-4C44-8431-46509DE569D9}" type="presOf" srcId="{36646DDC-B30E-4449-8DAA-D459AD54CE59}" destId="{7B9BE0A1-82CF-4347-A4C3-D9D3DAA14496}" srcOrd="1" destOrd="0" presId="urn:microsoft.com/office/officeart/2005/8/layout/orgChart1"/>
    <dgm:cxn modelId="{70FB23BE-CDE2-436D-B80C-9BA6EB2245AF}" type="presOf" srcId="{B80F9550-C971-4583-9BF5-A33105071710}" destId="{8A1E2C82-D15A-4753-A15F-EA59E0437F79}" srcOrd="0" destOrd="0" presId="urn:microsoft.com/office/officeart/2005/8/layout/orgChart1"/>
    <dgm:cxn modelId="{60943227-91AB-452A-8D66-35B41FFB4E29}" type="presOf" srcId="{5E554EB9-877A-404C-A655-FDADCA698F1A}" destId="{247B2C2B-9DD9-4EDB-9AF2-7C0936C1C247}" srcOrd="0" destOrd="0" presId="urn:microsoft.com/office/officeart/2005/8/layout/orgChart1"/>
    <dgm:cxn modelId="{277E2C44-1A2D-4F62-B486-66FC46F6C3B7}" srcId="{0EE333F1-F5C0-4AA0-BB66-7A4C2BDD4412}" destId="{01B666AD-B989-4FA4-8AB2-0A60C2BC53DA}" srcOrd="4" destOrd="0" parTransId="{3E0FE815-F47C-4B52-A198-CF2180CD5270}" sibTransId="{8C2D260B-4F03-4E88-B5E2-EC8732809D12}"/>
    <dgm:cxn modelId="{63916DAB-1518-48C3-9EC8-83E7B1F37739}" type="presOf" srcId="{01B666AD-B989-4FA4-8AB2-0A60C2BC53DA}" destId="{96FA85A7-2EB2-4335-8C63-470ABCE50AEB}" srcOrd="1" destOrd="0" presId="urn:microsoft.com/office/officeart/2005/8/layout/orgChart1"/>
    <dgm:cxn modelId="{10FF2695-1AB2-4D50-8654-8FE758DCC99C}" type="presParOf" srcId="{95DE704A-4D8A-4114-B216-C105779BF01E}" destId="{1530FAC8-DE44-489E-972E-D260CAF79953}" srcOrd="0" destOrd="0" presId="urn:microsoft.com/office/officeart/2005/8/layout/orgChart1"/>
    <dgm:cxn modelId="{F6B41F0A-446D-4748-BE13-98B99CBE6D74}" type="presParOf" srcId="{1530FAC8-DE44-489E-972E-D260CAF79953}" destId="{BEE97891-12A5-4C63-9866-47645F4C4273}" srcOrd="0" destOrd="0" presId="urn:microsoft.com/office/officeart/2005/8/layout/orgChart1"/>
    <dgm:cxn modelId="{73146DAE-D1D3-4DCF-87DE-E714DAF7CA8D}" type="presParOf" srcId="{BEE97891-12A5-4C63-9866-47645F4C4273}" destId="{41DF539F-CD0D-472F-AF79-05303985E04E}" srcOrd="0" destOrd="0" presId="urn:microsoft.com/office/officeart/2005/8/layout/orgChart1"/>
    <dgm:cxn modelId="{185652F8-48B6-4F3E-B265-6B3C8C77F2C4}" type="presParOf" srcId="{BEE97891-12A5-4C63-9866-47645F4C4273}" destId="{A08A1A48-89E1-4757-AB42-AC5F66A33895}" srcOrd="1" destOrd="0" presId="urn:microsoft.com/office/officeart/2005/8/layout/orgChart1"/>
    <dgm:cxn modelId="{3CBB6F80-D4D0-41CB-9365-2103A2B4F5D1}" type="presParOf" srcId="{1530FAC8-DE44-489E-972E-D260CAF79953}" destId="{AD4B2A55-F90F-4E44-B8A4-0DE66A286583}" srcOrd="1" destOrd="0" presId="urn:microsoft.com/office/officeart/2005/8/layout/orgChart1"/>
    <dgm:cxn modelId="{73CE9BD8-3E10-4E1F-A2EE-1AE4CB839D40}" type="presParOf" srcId="{AD4B2A55-F90F-4E44-B8A4-0DE66A286583}" destId="{1EF5B2CB-D39F-419C-BAFE-6832932F2FCA}" srcOrd="0" destOrd="0" presId="urn:microsoft.com/office/officeart/2005/8/layout/orgChart1"/>
    <dgm:cxn modelId="{A13A210B-7DDA-4F14-9518-F1F02655E0D0}" type="presParOf" srcId="{AD4B2A55-F90F-4E44-B8A4-0DE66A286583}" destId="{4A7C8318-F664-43D0-BF1E-7F5284BE5B41}" srcOrd="1" destOrd="0" presId="urn:microsoft.com/office/officeart/2005/8/layout/orgChart1"/>
    <dgm:cxn modelId="{883BD76D-4972-41F2-9A01-8C9C54D26DB3}" type="presParOf" srcId="{4A7C8318-F664-43D0-BF1E-7F5284BE5B41}" destId="{F7ECF6DC-29F0-42F6-80FF-607F343AA2BD}" srcOrd="0" destOrd="0" presId="urn:microsoft.com/office/officeart/2005/8/layout/orgChart1"/>
    <dgm:cxn modelId="{53A853A5-3FA1-4367-A7A5-A8763BA68FC7}" type="presParOf" srcId="{F7ECF6DC-29F0-42F6-80FF-607F343AA2BD}" destId="{AFD7989E-6ABE-46BF-BA85-B761B86956E0}" srcOrd="0" destOrd="0" presId="urn:microsoft.com/office/officeart/2005/8/layout/orgChart1"/>
    <dgm:cxn modelId="{F4C89221-A183-44D8-ADDA-679075B1F0AA}" type="presParOf" srcId="{F7ECF6DC-29F0-42F6-80FF-607F343AA2BD}" destId="{1BAAC5C5-1C97-46D5-9265-B1B0363E98B2}" srcOrd="1" destOrd="0" presId="urn:microsoft.com/office/officeart/2005/8/layout/orgChart1"/>
    <dgm:cxn modelId="{01EBECB0-2C1F-4069-B8BD-C4077CDF3209}" type="presParOf" srcId="{4A7C8318-F664-43D0-BF1E-7F5284BE5B41}" destId="{5851CDD6-3FC8-4B5E-8614-DAF8586EA285}" srcOrd="1" destOrd="0" presId="urn:microsoft.com/office/officeart/2005/8/layout/orgChart1"/>
    <dgm:cxn modelId="{E9AC7DAD-5E9B-41E7-B13F-4591563BC08C}" type="presParOf" srcId="{5851CDD6-3FC8-4B5E-8614-DAF8586EA285}" destId="{54A33A09-F2AE-4486-A9CC-47C3A83E1D71}" srcOrd="0" destOrd="0" presId="urn:microsoft.com/office/officeart/2005/8/layout/orgChart1"/>
    <dgm:cxn modelId="{A0915C11-4F29-4A2E-8C87-AEAE1FC974D5}" type="presParOf" srcId="{5851CDD6-3FC8-4B5E-8614-DAF8586EA285}" destId="{347CA6D7-1CE3-4147-9DCD-452ADB35BC5F}" srcOrd="1" destOrd="0" presId="urn:microsoft.com/office/officeart/2005/8/layout/orgChart1"/>
    <dgm:cxn modelId="{9F696709-3CC7-4ACC-89EC-ED58E7473DC5}" type="presParOf" srcId="{347CA6D7-1CE3-4147-9DCD-452ADB35BC5F}" destId="{98CAF87A-2891-4D73-929A-B0D9C8A04150}" srcOrd="0" destOrd="0" presId="urn:microsoft.com/office/officeart/2005/8/layout/orgChart1"/>
    <dgm:cxn modelId="{0AE89DD4-E22D-47FD-9CAD-B5CD60558E60}" type="presParOf" srcId="{98CAF87A-2891-4D73-929A-B0D9C8A04150}" destId="{B8498B52-099F-4E17-9A9F-24D815F52995}" srcOrd="0" destOrd="0" presId="urn:microsoft.com/office/officeart/2005/8/layout/orgChart1"/>
    <dgm:cxn modelId="{80DAE9B4-C39C-47CD-8FF5-323FF6D23554}" type="presParOf" srcId="{98CAF87A-2891-4D73-929A-B0D9C8A04150}" destId="{59A7C152-DD83-49CA-9BE3-BC5DA8086EFD}" srcOrd="1" destOrd="0" presId="urn:microsoft.com/office/officeart/2005/8/layout/orgChart1"/>
    <dgm:cxn modelId="{98A4D685-A4B9-4D3C-B594-69E7AB2A5ACC}" type="presParOf" srcId="{347CA6D7-1CE3-4147-9DCD-452ADB35BC5F}" destId="{FF565BCF-BCFA-46DB-8803-65D04278E9CA}" srcOrd="1" destOrd="0" presId="urn:microsoft.com/office/officeart/2005/8/layout/orgChart1"/>
    <dgm:cxn modelId="{896E548D-F779-40F7-8A38-3EE41A19FB28}" type="presParOf" srcId="{347CA6D7-1CE3-4147-9DCD-452ADB35BC5F}" destId="{3978ECDD-67DA-4B61-B46F-86A9FDAB33D8}" srcOrd="2" destOrd="0" presId="urn:microsoft.com/office/officeart/2005/8/layout/orgChart1"/>
    <dgm:cxn modelId="{E11AB94C-1907-46EA-AE93-AA81B1B53010}" type="presParOf" srcId="{5851CDD6-3FC8-4B5E-8614-DAF8586EA285}" destId="{B7D9266B-8FC8-412B-BAEC-A886F554B90A}" srcOrd="2" destOrd="0" presId="urn:microsoft.com/office/officeart/2005/8/layout/orgChart1"/>
    <dgm:cxn modelId="{2319266B-D9C8-4D39-8BB3-D0F27B566C6C}" type="presParOf" srcId="{5851CDD6-3FC8-4B5E-8614-DAF8586EA285}" destId="{BD997C05-0185-48A2-A263-F38B0685FDA3}" srcOrd="3" destOrd="0" presId="urn:microsoft.com/office/officeart/2005/8/layout/orgChart1"/>
    <dgm:cxn modelId="{0705430F-984D-4F15-9ED3-45C737894964}" type="presParOf" srcId="{BD997C05-0185-48A2-A263-F38B0685FDA3}" destId="{9ECD1727-8940-4E27-AD84-5894B2892CF0}" srcOrd="0" destOrd="0" presId="urn:microsoft.com/office/officeart/2005/8/layout/orgChart1"/>
    <dgm:cxn modelId="{A60ED83F-7C14-408C-A0AF-E44866FDA4FA}" type="presParOf" srcId="{9ECD1727-8940-4E27-AD84-5894B2892CF0}" destId="{01CDE046-8386-4E04-9854-063512B26AA1}" srcOrd="0" destOrd="0" presId="urn:microsoft.com/office/officeart/2005/8/layout/orgChart1"/>
    <dgm:cxn modelId="{74972DC4-3388-4FB6-8A2E-0C8E40E1CEED}" type="presParOf" srcId="{9ECD1727-8940-4E27-AD84-5894B2892CF0}" destId="{F9AE9CBE-ED9B-4794-A067-FFFE004E5AE2}" srcOrd="1" destOrd="0" presId="urn:microsoft.com/office/officeart/2005/8/layout/orgChart1"/>
    <dgm:cxn modelId="{DFDC6C8C-32AC-45B5-954B-D1FED3AAC4AF}" type="presParOf" srcId="{BD997C05-0185-48A2-A263-F38B0685FDA3}" destId="{A9ED56A8-91C3-4682-B97E-D0AFD0A86DFF}" srcOrd="1" destOrd="0" presId="urn:microsoft.com/office/officeart/2005/8/layout/orgChart1"/>
    <dgm:cxn modelId="{773E463A-45C7-4F9D-804B-1CC701FF2118}" type="presParOf" srcId="{BD997C05-0185-48A2-A263-F38B0685FDA3}" destId="{CB506E4A-FA76-4045-94A6-16D035EDF38B}" srcOrd="2" destOrd="0" presId="urn:microsoft.com/office/officeart/2005/8/layout/orgChart1"/>
    <dgm:cxn modelId="{67489D25-0600-4ECD-9BB8-B21AFAE299BE}" type="presParOf" srcId="{5851CDD6-3FC8-4B5E-8614-DAF8586EA285}" destId="{BF67EC6F-723D-477E-92E2-3ECD39B28A25}" srcOrd="4" destOrd="0" presId="urn:microsoft.com/office/officeart/2005/8/layout/orgChart1"/>
    <dgm:cxn modelId="{1D51C54F-3AE4-46A7-B5BA-E47179A7CEE8}" type="presParOf" srcId="{5851CDD6-3FC8-4B5E-8614-DAF8586EA285}" destId="{4F2B1F22-6D47-42D0-806A-9F168D8A63C7}" srcOrd="5" destOrd="0" presId="urn:microsoft.com/office/officeart/2005/8/layout/orgChart1"/>
    <dgm:cxn modelId="{8982B3E6-9139-4E7D-BC2D-0AACC603F67B}" type="presParOf" srcId="{4F2B1F22-6D47-42D0-806A-9F168D8A63C7}" destId="{DFE3ABC6-5FAE-40B1-8CE2-B50DB3CF22FA}" srcOrd="0" destOrd="0" presId="urn:microsoft.com/office/officeart/2005/8/layout/orgChart1"/>
    <dgm:cxn modelId="{309760B1-145A-43AF-B05A-94F29144EE91}" type="presParOf" srcId="{DFE3ABC6-5FAE-40B1-8CE2-B50DB3CF22FA}" destId="{13167CD6-3385-4A37-A73D-7C6A1648B8A8}" srcOrd="0" destOrd="0" presId="urn:microsoft.com/office/officeart/2005/8/layout/orgChart1"/>
    <dgm:cxn modelId="{22B02DA9-2962-41B2-B91B-6987F5B098DE}" type="presParOf" srcId="{DFE3ABC6-5FAE-40B1-8CE2-B50DB3CF22FA}" destId="{7B9BE0A1-82CF-4347-A4C3-D9D3DAA14496}" srcOrd="1" destOrd="0" presId="urn:microsoft.com/office/officeart/2005/8/layout/orgChart1"/>
    <dgm:cxn modelId="{0047A81A-7925-4D9C-868C-9944096AC347}" type="presParOf" srcId="{4F2B1F22-6D47-42D0-806A-9F168D8A63C7}" destId="{662EE543-9580-4318-8D2A-37579F85903B}" srcOrd="1" destOrd="0" presId="urn:microsoft.com/office/officeart/2005/8/layout/orgChart1"/>
    <dgm:cxn modelId="{784093DD-D594-4215-841A-8BB6C633B326}" type="presParOf" srcId="{4F2B1F22-6D47-42D0-806A-9F168D8A63C7}" destId="{4E43CF11-EF19-4802-9D9C-ED8813EB3487}" srcOrd="2" destOrd="0" presId="urn:microsoft.com/office/officeart/2005/8/layout/orgChart1"/>
    <dgm:cxn modelId="{80A4560B-6F1E-437C-A4D3-986A5A185645}" type="presParOf" srcId="{5851CDD6-3FC8-4B5E-8614-DAF8586EA285}" destId="{8B9CC6D3-2FD9-4922-B823-16350D30523B}" srcOrd="6" destOrd="0" presId="urn:microsoft.com/office/officeart/2005/8/layout/orgChart1"/>
    <dgm:cxn modelId="{223E558B-382C-4944-929F-1E7AB56B53F0}" type="presParOf" srcId="{5851CDD6-3FC8-4B5E-8614-DAF8586EA285}" destId="{6DEFAB2C-D821-41BF-B219-A4B55B367A2E}" srcOrd="7" destOrd="0" presId="urn:microsoft.com/office/officeart/2005/8/layout/orgChart1"/>
    <dgm:cxn modelId="{4637A23D-65CA-47DA-AF2F-884F680C23ED}" type="presParOf" srcId="{6DEFAB2C-D821-41BF-B219-A4B55B367A2E}" destId="{A53D1627-F47E-481C-BAB9-D1970867A4FB}" srcOrd="0" destOrd="0" presId="urn:microsoft.com/office/officeart/2005/8/layout/orgChart1"/>
    <dgm:cxn modelId="{8AA2AC0A-D724-4002-85F6-54E03201F201}" type="presParOf" srcId="{A53D1627-F47E-481C-BAB9-D1970867A4FB}" destId="{1F9DCF15-7822-4DC2-915F-F33AB8A50DC9}" srcOrd="0" destOrd="0" presId="urn:microsoft.com/office/officeart/2005/8/layout/orgChart1"/>
    <dgm:cxn modelId="{9B41A0E0-CCED-4081-9DA7-A22012013C3C}" type="presParOf" srcId="{A53D1627-F47E-481C-BAB9-D1970867A4FB}" destId="{C0312B8D-3E6A-4130-A79D-8C96BF2E25C9}" srcOrd="1" destOrd="0" presId="urn:microsoft.com/office/officeart/2005/8/layout/orgChart1"/>
    <dgm:cxn modelId="{C271D3CF-F35C-4AE7-83F1-EB7CCCF6BDFC}" type="presParOf" srcId="{6DEFAB2C-D821-41BF-B219-A4B55B367A2E}" destId="{3CFCA2C9-2AEE-44F1-87EC-252088C364BF}" srcOrd="1" destOrd="0" presId="urn:microsoft.com/office/officeart/2005/8/layout/orgChart1"/>
    <dgm:cxn modelId="{E62822B5-27B7-4D4E-8453-DD7BB0E7D91E}" type="presParOf" srcId="{6DEFAB2C-D821-41BF-B219-A4B55B367A2E}" destId="{46006AB3-B614-49D6-9621-430424CCA67E}" srcOrd="2" destOrd="0" presId="urn:microsoft.com/office/officeart/2005/8/layout/orgChart1"/>
    <dgm:cxn modelId="{08C1E1C2-8C26-4577-8421-A44324046B18}" type="presParOf" srcId="{5851CDD6-3FC8-4B5E-8614-DAF8586EA285}" destId="{3D0A8848-6C0D-406E-A39B-3AB229D5AF75}" srcOrd="8" destOrd="0" presId="urn:microsoft.com/office/officeart/2005/8/layout/orgChart1"/>
    <dgm:cxn modelId="{4F07F4ED-B52C-4ED4-B30C-DFB885731764}" type="presParOf" srcId="{5851CDD6-3FC8-4B5E-8614-DAF8586EA285}" destId="{B92BBC89-9786-4F47-96CC-8BDC189C3619}" srcOrd="9" destOrd="0" presId="urn:microsoft.com/office/officeart/2005/8/layout/orgChart1"/>
    <dgm:cxn modelId="{B574506D-557E-482D-9A36-968823E0F3A0}" type="presParOf" srcId="{B92BBC89-9786-4F47-96CC-8BDC189C3619}" destId="{1FA868AB-E535-40D4-BB2E-B044B5F766C2}" srcOrd="0" destOrd="0" presId="urn:microsoft.com/office/officeart/2005/8/layout/orgChart1"/>
    <dgm:cxn modelId="{14210BA8-F1A6-4747-A649-AB7A79BE8358}" type="presParOf" srcId="{1FA868AB-E535-40D4-BB2E-B044B5F766C2}" destId="{BA05CE68-22A1-4815-ABAA-8FF1F8DABFBD}" srcOrd="0" destOrd="0" presId="urn:microsoft.com/office/officeart/2005/8/layout/orgChart1"/>
    <dgm:cxn modelId="{03B89EF7-15D8-4EB1-BA6E-D94FAA533BE9}" type="presParOf" srcId="{1FA868AB-E535-40D4-BB2E-B044B5F766C2}" destId="{0C1CBFCD-360B-416A-B001-5C20557F6126}" srcOrd="1" destOrd="0" presId="urn:microsoft.com/office/officeart/2005/8/layout/orgChart1"/>
    <dgm:cxn modelId="{FC6D7B2C-0018-4842-BDBE-9FEB6CB13D92}" type="presParOf" srcId="{B92BBC89-9786-4F47-96CC-8BDC189C3619}" destId="{1BC06D19-C237-47DE-9895-6653FA53254E}" srcOrd="1" destOrd="0" presId="urn:microsoft.com/office/officeart/2005/8/layout/orgChart1"/>
    <dgm:cxn modelId="{9AB92BF6-E78C-40A1-8C8C-A0AC48962F47}" type="presParOf" srcId="{B92BBC89-9786-4F47-96CC-8BDC189C3619}" destId="{F04FDFD6-48B0-4D6D-B9B0-7CA689E28C77}" srcOrd="2" destOrd="0" presId="urn:microsoft.com/office/officeart/2005/8/layout/orgChart1"/>
    <dgm:cxn modelId="{95EAD695-700D-4DC3-87A2-01329D5559A0}" type="presParOf" srcId="{5851CDD6-3FC8-4B5E-8614-DAF8586EA285}" destId="{603AFEA6-2E36-4028-8052-263461463E3B}" srcOrd="10" destOrd="0" presId="urn:microsoft.com/office/officeart/2005/8/layout/orgChart1"/>
    <dgm:cxn modelId="{9C2711CB-D4D3-4E68-8970-8CDA1C008637}" type="presParOf" srcId="{5851CDD6-3FC8-4B5E-8614-DAF8586EA285}" destId="{6288C8AF-862A-4D72-9910-A8426A22C5D9}" srcOrd="11" destOrd="0" presId="urn:microsoft.com/office/officeart/2005/8/layout/orgChart1"/>
    <dgm:cxn modelId="{CD58664B-7CE9-4BB3-95AC-4DC766135E51}" type="presParOf" srcId="{6288C8AF-862A-4D72-9910-A8426A22C5D9}" destId="{A874A0EF-F5D9-42D0-BD81-682ABF4F7BA9}" srcOrd="0" destOrd="0" presId="urn:microsoft.com/office/officeart/2005/8/layout/orgChart1"/>
    <dgm:cxn modelId="{E214DBA3-7E2D-4A6A-B4A7-41145554CC32}" type="presParOf" srcId="{A874A0EF-F5D9-42D0-BD81-682ABF4F7BA9}" destId="{80E732FA-81E8-4237-AD39-CB23DCD335C5}" srcOrd="0" destOrd="0" presId="urn:microsoft.com/office/officeart/2005/8/layout/orgChart1"/>
    <dgm:cxn modelId="{4E6CE7BD-89CD-48E5-A701-BA99DE674D18}" type="presParOf" srcId="{A874A0EF-F5D9-42D0-BD81-682ABF4F7BA9}" destId="{A2E654A9-DDD4-4FF9-A126-062F3D5CD805}" srcOrd="1" destOrd="0" presId="urn:microsoft.com/office/officeart/2005/8/layout/orgChart1"/>
    <dgm:cxn modelId="{8A4BFFCF-3333-44DB-8504-BFE74494AAF8}" type="presParOf" srcId="{6288C8AF-862A-4D72-9910-A8426A22C5D9}" destId="{0A1F5379-E50D-4B87-8912-A821C2A860CD}" srcOrd="1" destOrd="0" presId="urn:microsoft.com/office/officeart/2005/8/layout/orgChart1"/>
    <dgm:cxn modelId="{5AF110FF-602D-44AE-AD1C-3E31402F101C}" type="presParOf" srcId="{6288C8AF-862A-4D72-9910-A8426A22C5D9}" destId="{1FE20ED1-F5F1-443C-A133-9FB6E4826A5D}" srcOrd="2" destOrd="0" presId="urn:microsoft.com/office/officeart/2005/8/layout/orgChart1"/>
    <dgm:cxn modelId="{DFC1F758-7676-4ECF-A6B8-8EC02D58BA0C}" type="presParOf" srcId="{5851CDD6-3FC8-4B5E-8614-DAF8586EA285}" destId="{F8B48BF7-5917-4295-A1C3-8B6AE6976205}" srcOrd="12" destOrd="0" presId="urn:microsoft.com/office/officeart/2005/8/layout/orgChart1"/>
    <dgm:cxn modelId="{44E6493D-43FF-484D-96E3-8DF2F3C07F55}" type="presParOf" srcId="{5851CDD6-3FC8-4B5E-8614-DAF8586EA285}" destId="{38042FB7-625B-4C76-9751-B2F2FFC5F9A2}" srcOrd="13" destOrd="0" presId="urn:microsoft.com/office/officeart/2005/8/layout/orgChart1"/>
    <dgm:cxn modelId="{2C23BC95-5800-4E02-8F52-D5D8E3ED56E0}" type="presParOf" srcId="{38042FB7-625B-4C76-9751-B2F2FFC5F9A2}" destId="{2A1E96AC-CED3-49EE-B33C-67B9124798C3}" srcOrd="0" destOrd="0" presId="urn:microsoft.com/office/officeart/2005/8/layout/orgChart1"/>
    <dgm:cxn modelId="{FCE123C7-E85B-4470-A26B-6D875C1ABC1F}" type="presParOf" srcId="{2A1E96AC-CED3-49EE-B33C-67B9124798C3}" destId="{C333C4A8-BE58-4958-A266-E3E8FF85FCCB}" srcOrd="0" destOrd="0" presId="urn:microsoft.com/office/officeart/2005/8/layout/orgChart1"/>
    <dgm:cxn modelId="{8ED9DE7E-9B38-4409-8B09-ACE2B67AAAE0}" type="presParOf" srcId="{2A1E96AC-CED3-49EE-B33C-67B9124798C3}" destId="{32151A7C-3F92-49ED-9C26-9BF4E69C5AE1}" srcOrd="1" destOrd="0" presId="urn:microsoft.com/office/officeart/2005/8/layout/orgChart1"/>
    <dgm:cxn modelId="{C78C12EF-6B21-4966-BD1B-11446E5D0D9C}" type="presParOf" srcId="{38042FB7-625B-4C76-9751-B2F2FFC5F9A2}" destId="{41F632CA-8EDC-4365-A67D-5929FF6A7FE6}" srcOrd="1" destOrd="0" presId="urn:microsoft.com/office/officeart/2005/8/layout/orgChart1"/>
    <dgm:cxn modelId="{1BA4F500-40C6-4E2C-ABEE-CF36709EE123}" type="presParOf" srcId="{38042FB7-625B-4C76-9751-B2F2FFC5F9A2}" destId="{EE4245BB-206A-4BF7-9886-0BAC52D275D1}" srcOrd="2" destOrd="0" presId="urn:microsoft.com/office/officeart/2005/8/layout/orgChart1"/>
    <dgm:cxn modelId="{0A8DA74D-0751-4663-A6AC-8306BF06BADA}" type="presParOf" srcId="{4A7C8318-F664-43D0-BF1E-7F5284BE5B41}" destId="{4536CD67-9211-4938-955E-12CA61EBFA2E}" srcOrd="2" destOrd="0" presId="urn:microsoft.com/office/officeart/2005/8/layout/orgChart1"/>
    <dgm:cxn modelId="{E4044C0B-FE49-48EA-BD4F-E10FF1D6B6E0}" type="presParOf" srcId="{AD4B2A55-F90F-4E44-B8A4-0DE66A286583}" destId="{14EBFB90-6FCC-4738-AC50-E434704DF027}" srcOrd="2" destOrd="0" presId="urn:microsoft.com/office/officeart/2005/8/layout/orgChart1"/>
    <dgm:cxn modelId="{E774BB43-A996-4E5C-B67F-92E10B9DD26D}" type="presParOf" srcId="{AD4B2A55-F90F-4E44-B8A4-0DE66A286583}" destId="{1712BFE9-6D1F-44BC-80C9-07395A399ABE}" srcOrd="3" destOrd="0" presId="urn:microsoft.com/office/officeart/2005/8/layout/orgChart1"/>
    <dgm:cxn modelId="{4026DEF0-4A16-460D-A195-E57F72E7F442}" type="presParOf" srcId="{1712BFE9-6D1F-44BC-80C9-07395A399ABE}" destId="{639F4F04-BBE5-4738-A8FB-9D4E7BF4E366}" srcOrd="0" destOrd="0" presId="urn:microsoft.com/office/officeart/2005/8/layout/orgChart1"/>
    <dgm:cxn modelId="{063F3809-382B-4F1D-BDF4-3C2180CF6232}" type="presParOf" srcId="{639F4F04-BBE5-4738-A8FB-9D4E7BF4E366}" destId="{3ED5D819-A405-40A5-AC81-B42902281CD2}" srcOrd="0" destOrd="0" presId="urn:microsoft.com/office/officeart/2005/8/layout/orgChart1"/>
    <dgm:cxn modelId="{3D5BF36D-B9A9-4145-9246-E02A802C4A35}" type="presParOf" srcId="{639F4F04-BBE5-4738-A8FB-9D4E7BF4E366}" destId="{1D3A3C1E-F66C-4200-A1F2-7E8068682000}" srcOrd="1" destOrd="0" presId="urn:microsoft.com/office/officeart/2005/8/layout/orgChart1"/>
    <dgm:cxn modelId="{BEA84B80-4355-44C5-9AE5-05CB20EE18DD}" type="presParOf" srcId="{1712BFE9-6D1F-44BC-80C9-07395A399ABE}" destId="{F7B31B6C-80B8-460D-B1E0-6C8BCE3F44EC}" srcOrd="1" destOrd="0" presId="urn:microsoft.com/office/officeart/2005/8/layout/orgChart1"/>
    <dgm:cxn modelId="{3405C95B-AE3B-4A07-AF85-6004AF04688D}" type="presParOf" srcId="{F7B31B6C-80B8-460D-B1E0-6C8BCE3F44EC}" destId="{A8FA676C-24BA-4C12-8EF7-AE255D2CC8F9}" srcOrd="0" destOrd="0" presId="urn:microsoft.com/office/officeart/2005/8/layout/orgChart1"/>
    <dgm:cxn modelId="{316B16FC-2BFD-45A1-9533-C8B88746535F}" type="presParOf" srcId="{F7B31B6C-80B8-460D-B1E0-6C8BCE3F44EC}" destId="{5634E28B-E927-4D7F-9A10-33AEB628CBA5}" srcOrd="1" destOrd="0" presId="urn:microsoft.com/office/officeart/2005/8/layout/orgChart1"/>
    <dgm:cxn modelId="{43C3D271-D129-4D39-9662-FDB117B037E5}" type="presParOf" srcId="{5634E28B-E927-4D7F-9A10-33AEB628CBA5}" destId="{3BCA9FCE-57B5-48E8-90EC-EE82EB691092}" srcOrd="0" destOrd="0" presId="urn:microsoft.com/office/officeart/2005/8/layout/orgChart1"/>
    <dgm:cxn modelId="{3B221CD1-E6EF-4621-8673-D143C66FAE93}" type="presParOf" srcId="{3BCA9FCE-57B5-48E8-90EC-EE82EB691092}" destId="{7A48F172-B948-4BAD-9E42-2EF84E6EFB76}" srcOrd="0" destOrd="0" presId="urn:microsoft.com/office/officeart/2005/8/layout/orgChart1"/>
    <dgm:cxn modelId="{5C86F593-7AF8-4CC5-BFB2-1D19EF9E5199}" type="presParOf" srcId="{3BCA9FCE-57B5-48E8-90EC-EE82EB691092}" destId="{8887CC2E-78E4-4628-9C4B-E2211762AB1B}" srcOrd="1" destOrd="0" presId="urn:microsoft.com/office/officeart/2005/8/layout/orgChart1"/>
    <dgm:cxn modelId="{719466F3-16A0-4932-BBE2-277A45FA884D}" type="presParOf" srcId="{5634E28B-E927-4D7F-9A10-33AEB628CBA5}" destId="{9D717536-CBC4-489E-8AE5-58F687CA1014}" srcOrd="1" destOrd="0" presId="urn:microsoft.com/office/officeart/2005/8/layout/orgChart1"/>
    <dgm:cxn modelId="{2AA401E3-2AB3-4D2F-8B6B-49AE5EB0B38F}" type="presParOf" srcId="{5634E28B-E927-4D7F-9A10-33AEB628CBA5}" destId="{B3137986-44F1-4060-8110-16A830BB040E}" srcOrd="2" destOrd="0" presId="urn:microsoft.com/office/officeart/2005/8/layout/orgChart1"/>
    <dgm:cxn modelId="{D8C183B0-FD39-4AB6-B525-8BF2DFE710E4}" type="presParOf" srcId="{F7B31B6C-80B8-460D-B1E0-6C8BCE3F44EC}" destId="{D8D966D3-F9CA-4A31-A131-B3B208BAEB02}" srcOrd="2" destOrd="0" presId="urn:microsoft.com/office/officeart/2005/8/layout/orgChart1"/>
    <dgm:cxn modelId="{693824D8-13D9-4F7B-A0F9-2F15D38703A5}" type="presParOf" srcId="{F7B31B6C-80B8-460D-B1E0-6C8BCE3F44EC}" destId="{4B296D82-3422-4734-B5C7-A6E1255AB13F}" srcOrd="3" destOrd="0" presId="urn:microsoft.com/office/officeart/2005/8/layout/orgChart1"/>
    <dgm:cxn modelId="{C5DE2CB6-B166-486E-BEB2-9A6B1E9F666D}" type="presParOf" srcId="{4B296D82-3422-4734-B5C7-A6E1255AB13F}" destId="{54917A26-6EF5-458C-8350-3D2AFC245778}" srcOrd="0" destOrd="0" presId="urn:microsoft.com/office/officeart/2005/8/layout/orgChart1"/>
    <dgm:cxn modelId="{A369D83F-B8F6-4303-B60A-D16DFBB018D2}" type="presParOf" srcId="{54917A26-6EF5-458C-8350-3D2AFC245778}" destId="{247B2C2B-9DD9-4EDB-9AF2-7C0936C1C247}" srcOrd="0" destOrd="0" presId="urn:microsoft.com/office/officeart/2005/8/layout/orgChart1"/>
    <dgm:cxn modelId="{3BC92367-8CE5-43A6-A018-81FC817F4220}" type="presParOf" srcId="{54917A26-6EF5-458C-8350-3D2AFC245778}" destId="{0D63E899-3FC5-448B-9AB7-C3AB06AA54F8}" srcOrd="1" destOrd="0" presId="urn:microsoft.com/office/officeart/2005/8/layout/orgChart1"/>
    <dgm:cxn modelId="{5B070521-00C1-44E6-B021-659CF0CC9A00}" type="presParOf" srcId="{4B296D82-3422-4734-B5C7-A6E1255AB13F}" destId="{0E310CCB-509D-45BC-86A3-B4F6171B0A85}" srcOrd="1" destOrd="0" presId="urn:microsoft.com/office/officeart/2005/8/layout/orgChart1"/>
    <dgm:cxn modelId="{AA301FE5-E5C3-4739-874A-77D5318B514C}" type="presParOf" srcId="{4B296D82-3422-4734-B5C7-A6E1255AB13F}" destId="{5A506095-CCE5-4A45-AF19-B6F714C9A060}" srcOrd="2" destOrd="0" presId="urn:microsoft.com/office/officeart/2005/8/layout/orgChart1"/>
    <dgm:cxn modelId="{0172C318-3D64-496F-BCCA-1E5BF72EB352}" type="presParOf" srcId="{F7B31B6C-80B8-460D-B1E0-6C8BCE3F44EC}" destId="{E6E21F5A-E94F-4101-9B75-340F0E82638F}" srcOrd="4" destOrd="0" presId="urn:microsoft.com/office/officeart/2005/8/layout/orgChart1"/>
    <dgm:cxn modelId="{A40CEDDC-E816-4197-A8DB-339C463014FA}" type="presParOf" srcId="{F7B31B6C-80B8-460D-B1E0-6C8BCE3F44EC}" destId="{5FE661B6-950D-412A-9BA9-5085363DFFD6}" srcOrd="5" destOrd="0" presId="urn:microsoft.com/office/officeart/2005/8/layout/orgChart1"/>
    <dgm:cxn modelId="{7758EA6A-9002-428E-A95B-943F025B7116}" type="presParOf" srcId="{5FE661B6-950D-412A-9BA9-5085363DFFD6}" destId="{D27FC7B9-A07F-4371-835F-9EBD361B0099}" srcOrd="0" destOrd="0" presId="urn:microsoft.com/office/officeart/2005/8/layout/orgChart1"/>
    <dgm:cxn modelId="{6D344513-E24E-4B16-BAF9-E9E43604BF53}" type="presParOf" srcId="{D27FC7B9-A07F-4371-835F-9EBD361B0099}" destId="{8A1E2C82-D15A-4753-A15F-EA59E0437F79}" srcOrd="0" destOrd="0" presId="urn:microsoft.com/office/officeart/2005/8/layout/orgChart1"/>
    <dgm:cxn modelId="{58FA04A6-059A-4B66-98D3-CE33DE5CD181}" type="presParOf" srcId="{D27FC7B9-A07F-4371-835F-9EBD361B0099}" destId="{238AEAE0-5071-47AE-BB30-34AD2C393D32}" srcOrd="1" destOrd="0" presId="urn:microsoft.com/office/officeart/2005/8/layout/orgChart1"/>
    <dgm:cxn modelId="{2133853B-8094-4A21-A0E5-175ED1106C5C}" type="presParOf" srcId="{5FE661B6-950D-412A-9BA9-5085363DFFD6}" destId="{1E881AD4-CC4A-4850-AF8F-7D908A4F66DF}" srcOrd="1" destOrd="0" presId="urn:microsoft.com/office/officeart/2005/8/layout/orgChart1"/>
    <dgm:cxn modelId="{A8FD6253-6224-4F59-AA9D-9D92C007FF46}" type="presParOf" srcId="{5FE661B6-950D-412A-9BA9-5085363DFFD6}" destId="{F1F81A28-9AE9-4657-95EE-8FFC1EDF5B6E}" srcOrd="2" destOrd="0" presId="urn:microsoft.com/office/officeart/2005/8/layout/orgChart1"/>
    <dgm:cxn modelId="{D32D418C-D555-44EC-B832-7DB2C72F41C1}" type="presParOf" srcId="{F7B31B6C-80B8-460D-B1E0-6C8BCE3F44EC}" destId="{B9514EDC-F99E-4504-A8BB-56FFF2688039}" srcOrd="6" destOrd="0" presId="urn:microsoft.com/office/officeart/2005/8/layout/orgChart1"/>
    <dgm:cxn modelId="{437C87D4-410B-4D77-8849-8571277FF0E8}" type="presParOf" srcId="{F7B31B6C-80B8-460D-B1E0-6C8BCE3F44EC}" destId="{E6F84F0E-768F-45E3-9CF7-722AE01AF470}" srcOrd="7" destOrd="0" presId="urn:microsoft.com/office/officeart/2005/8/layout/orgChart1"/>
    <dgm:cxn modelId="{39F7F339-7DDE-40BB-8438-0973F5468B3B}" type="presParOf" srcId="{E6F84F0E-768F-45E3-9CF7-722AE01AF470}" destId="{ED738257-35ED-4A8C-95BA-CED95AB1CBAF}" srcOrd="0" destOrd="0" presId="urn:microsoft.com/office/officeart/2005/8/layout/orgChart1"/>
    <dgm:cxn modelId="{54F56EDA-F525-4062-8DC3-55CC85CAD35C}" type="presParOf" srcId="{ED738257-35ED-4A8C-95BA-CED95AB1CBAF}" destId="{3C8D7A7E-4C4C-4728-9C7F-AE3867183311}" srcOrd="0" destOrd="0" presId="urn:microsoft.com/office/officeart/2005/8/layout/orgChart1"/>
    <dgm:cxn modelId="{07E983D3-44A0-4CAF-9637-09EE45D4A728}" type="presParOf" srcId="{ED738257-35ED-4A8C-95BA-CED95AB1CBAF}" destId="{DC73C4EB-15B0-4D81-8E2F-E4670D5AEF8B}" srcOrd="1" destOrd="0" presId="urn:microsoft.com/office/officeart/2005/8/layout/orgChart1"/>
    <dgm:cxn modelId="{8F08DB60-95EA-48EC-AF89-0F2E4AC448BF}" type="presParOf" srcId="{E6F84F0E-768F-45E3-9CF7-722AE01AF470}" destId="{9A334072-64B4-4644-B47A-DDDADE79DF56}" srcOrd="1" destOrd="0" presId="urn:microsoft.com/office/officeart/2005/8/layout/orgChart1"/>
    <dgm:cxn modelId="{2BBBAA20-876F-4514-8CE4-897A8B5A653E}" type="presParOf" srcId="{E6F84F0E-768F-45E3-9CF7-722AE01AF470}" destId="{FA05A10F-5815-4922-933D-9F0ADEA081C8}" srcOrd="2" destOrd="0" presId="urn:microsoft.com/office/officeart/2005/8/layout/orgChart1"/>
    <dgm:cxn modelId="{EDAFFACA-5FFA-4B80-A34B-F1C0281AAFDF}" type="presParOf" srcId="{F7B31B6C-80B8-460D-B1E0-6C8BCE3F44EC}" destId="{645087A9-F969-4A9C-B216-A79A8F001699}" srcOrd="8" destOrd="0" presId="urn:microsoft.com/office/officeart/2005/8/layout/orgChart1"/>
    <dgm:cxn modelId="{7EF0ADC9-683A-429E-AEBF-B3F4448499DF}" type="presParOf" srcId="{F7B31B6C-80B8-460D-B1E0-6C8BCE3F44EC}" destId="{98768908-06CF-4BE9-B9AF-6A70318A10C1}" srcOrd="9" destOrd="0" presId="urn:microsoft.com/office/officeart/2005/8/layout/orgChart1"/>
    <dgm:cxn modelId="{D9C86CE7-D26E-4449-9680-CF9E7064034D}" type="presParOf" srcId="{98768908-06CF-4BE9-B9AF-6A70318A10C1}" destId="{455CE2E6-10D7-4F22-8F23-CA725A86ACE6}" srcOrd="0" destOrd="0" presId="urn:microsoft.com/office/officeart/2005/8/layout/orgChart1"/>
    <dgm:cxn modelId="{D01D08E8-C5C3-423C-AEDB-FC24CD2AC6E6}" type="presParOf" srcId="{455CE2E6-10D7-4F22-8F23-CA725A86ACE6}" destId="{E41BD983-1BBA-4C9D-8718-EB237F04BD09}" srcOrd="0" destOrd="0" presId="urn:microsoft.com/office/officeart/2005/8/layout/orgChart1"/>
    <dgm:cxn modelId="{07F0BC46-E79E-42C6-94FE-0CF0FD537B5B}" type="presParOf" srcId="{455CE2E6-10D7-4F22-8F23-CA725A86ACE6}" destId="{96FA85A7-2EB2-4335-8C63-470ABCE50AEB}" srcOrd="1" destOrd="0" presId="urn:microsoft.com/office/officeart/2005/8/layout/orgChart1"/>
    <dgm:cxn modelId="{C690C39D-84D3-42EE-9133-28B13B74AEB4}" type="presParOf" srcId="{98768908-06CF-4BE9-B9AF-6A70318A10C1}" destId="{C61588AA-E472-4607-A3C4-FCBABF00A2EC}" srcOrd="1" destOrd="0" presId="urn:microsoft.com/office/officeart/2005/8/layout/orgChart1"/>
    <dgm:cxn modelId="{BB26F878-8A5F-401D-9420-121360EC35B0}" type="presParOf" srcId="{98768908-06CF-4BE9-B9AF-6A70318A10C1}" destId="{5FC92FE2-BD92-4807-8AA0-2CA8154544E2}" srcOrd="2" destOrd="0" presId="urn:microsoft.com/office/officeart/2005/8/layout/orgChart1"/>
    <dgm:cxn modelId="{54638702-D779-4B7F-ACB7-563B227D6901}" type="presParOf" srcId="{F7B31B6C-80B8-460D-B1E0-6C8BCE3F44EC}" destId="{56AC8C42-4BCB-464E-8EF6-956877BC5886}" srcOrd="10" destOrd="0" presId="urn:microsoft.com/office/officeart/2005/8/layout/orgChart1"/>
    <dgm:cxn modelId="{E0D7D549-01CB-4996-B08A-2EF044034B12}" type="presParOf" srcId="{F7B31B6C-80B8-460D-B1E0-6C8BCE3F44EC}" destId="{D79B668E-5C4B-45CA-A4A9-08F94D1A1067}" srcOrd="11" destOrd="0" presId="urn:microsoft.com/office/officeart/2005/8/layout/orgChart1"/>
    <dgm:cxn modelId="{10B6FD8F-BA14-4289-B1EC-D1DC21E995CC}" type="presParOf" srcId="{D79B668E-5C4B-45CA-A4A9-08F94D1A1067}" destId="{DA3B89B6-E6E1-4B42-AD21-EE875D909347}" srcOrd="0" destOrd="0" presId="urn:microsoft.com/office/officeart/2005/8/layout/orgChart1"/>
    <dgm:cxn modelId="{1C985975-5291-4ACB-B349-EC30D13E479C}" type="presParOf" srcId="{DA3B89B6-E6E1-4B42-AD21-EE875D909347}" destId="{7D480FC3-B340-4738-9A4F-5FC73D5506EF}" srcOrd="0" destOrd="0" presId="urn:microsoft.com/office/officeart/2005/8/layout/orgChart1"/>
    <dgm:cxn modelId="{2BDCA546-9C8F-4C2A-835E-79B731B5EE60}" type="presParOf" srcId="{DA3B89B6-E6E1-4B42-AD21-EE875D909347}" destId="{3243AAD7-E70F-4C85-AAFC-918AC892F965}" srcOrd="1" destOrd="0" presId="urn:microsoft.com/office/officeart/2005/8/layout/orgChart1"/>
    <dgm:cxn modelId="{3E2822E9-E5A4-4EAF-8727-82843D3B2080}" type="presParOf" srcId="{D79B668E-5C4B-45CA-A4A9-08F94D1A1067}" destId="{498088BE-164A-4D43-9671-08EE730431EF}" srcOrd="1" destOrd="0" presId="urn:microsoft.com/office/officeart/2005/8/layout/orgChart1"/>
    <dgm:cxn modelId="{800D6426-6A1B-4A5F-B5B0-6563D4602893}" type="presParOf" srcId="{D79B668E-5C4B-45CA-A4A9-08F94D1A1067}" destId="{9A1B2618-951D-42B0-BF87-0B0D2C202DFD}" srcOrd="2" destOrd="0" presId="urn:microsoft.com/office/officeart/2005/8/layout/orgChart1"/>
    <dgm:cxn modelId="{BCC00322-5699-4B93-93E9-F0D7911942C2}" type="presParOf" srcId="{F7B31B6C-80B8-460D-B1E0-6C8BCE3F44EC}" destId="{1C300F87-A98A-477F-ABE7-EF06C29F0A94}" srcOrd="12" destOrd="0" presId="urn:microsoft.com/office/officeart/2005/8/layout/orgChart1"/>
    <dgm:cxn modelId="{82CF0E1C-A002-4AC6-A8B8-CDB9554307BD}" type="presParOf" srcId="{F7B31B6C-80B8-460D-B1E0-6C8BCE3F44EC}" destId="{9F316C92-C5FA-49FB-8709-5E2BC630D559}" srcOrd="13" destOrd="0" presId="urn:microsoft.com/office/officeart/2005/8/layout/orgChart1"/>
    <dgm:cxn modelId="{690FA84D-CCA8-4B05-8572-FD175B6CC53F}" type="presParOf" srcId="{9F316C92-C5FA-49FB-8709-5E2BC630D559}" destId="{50C4903F-C10E-427C-BAD6-062CD9382011}" srcOrd="0" destOrd="0" presId="urn:microsoft.com/office/officeart/2005/8/layout/orgChart1"/>
    <dgm:cxn modelId="{FA068B59-5E88-45BB-9F0E-39FCAD900B61}" type="presParOf" srcId="{50C4903F-C10E-427C-BAD6-062CD9382011}" destId="{228379E3-5FC4-42C2-9528-55E333B4989C}" srcOrd="0" destOrd="0" presId="urn:microsoft.com/office/officeart/2005/8/layout/orgChart1"/>
    <dgm:cxn modelId="{C63DA935-501E-4917-A0C7-41181569A325}" type="presParOf" srcId="{50C4903F-C10E-427C-BAD6-062CD9382011}" destId="{ECA18C57-BC2C-4436-8D1A-19064AA53D39}" srcOrd="1" destOrd="0" presId="urn:microsoft.com/office/officeart/2005/8/layout/orgChart1"/>
    <dgm:cxn modelId="{FBA677C8-AB17-4183-989E-545C662AB83E}" type="presParOf" srcId="{9F316C92-C5FA-49FB-8709-5E2BC630D559}" destId="{6D5AF72B-8A46-4560-8238-FB60C03E170D}" srcOrd="1" destOrd="0" presId="urn:microsoft.com/office/officeart/2005/8/layout/orgChart1"/>
    <dgm:cxn modelId="{A574C340-5250-4013-A6CD-B22D47E3097F}" type="presParOf" srcId="{9F316C92-C5FA-49FB-8709-5E2BC630D559}" destId="{0370EE19-F75A-4988-8E90-B5A7FDE36650}" srcOrd="2" destOrd="0" presId="urn:microsoft.com/office/officeart/2005/8/layout/orgChart1"/>
    <dgm:cxn modelId="{385E0152-DD19-4A55-BE45-849DF32D0CD7}" type="presParOf" srcId="{F7B31B6C-80B8-460D-B1E0-6C8BCE3F44EC}" destId="{97B21646-D416-4C13-9CA9-9723C81169CD}" srcOrd="14" destOrd="0" presId="urn:microsoft.com/office/officeart/2005/8/layout/orgChart1"/>
    <dgm:cxn modelId="{E6862A38-4F5F-4EFA-A74F-5EBFE03621A8}" type="presParOf" srcId="{F7B31B6C-80B8-460D-B1E0-6C8BCE3F44EC}" destId="{C05B1ADA-5117-4770-BABD-F4D39C9D0E57}" srcOrd="15" destOrd="0" presId="urn:microsoft.com/office/officeart/2005/8/layout/orgChart1"/>
    <dgm:cxn modelId="{C05674E3-2990-4E2D-AAE6-B31B3E793E14}" type="presParOf" srcId="{C05B1ADA-5117-4770-BABD-F4D39C9D0E57}" destId="{E2F0BBD8-0040-41CE-BC06-670B836835EE}" srcOrd="0" destOrd="0" presId="urn:microsoft.com/office/officeart/2005/8/layout/orgChart1"/>
    <dgm:cxn modelId="{80985323-C06A-407B-9F77-68EE6F325C89}" type="presParOf" srcId="{E2F0BBD8-0040-41CE-BC06-670B836835EE}" destId="{82239DE2-A728-4EE1-8005-2D74DF6F63D6}" srcOrd="0" destOrd="0" presId="urn:microsoft.com/office/officeart/2005/8/layout/orgChart1"/>
    <dgm:cxn modelId="{74C3948E-639B-43E9-A6FB-392D96BEEBF1}" type="presParOf" srcId="{E2F0BBD8-0040-41CE-BC06-670B836835EE}" destId="{DCCBD11E-B3A7-402F-9287-211B2BC1CB41}" srcOrd="1" destOrd="0" presId="urn:microsoft.com/office/officeart/2005/8/layout/orgChart1"/>
    <dgm:cxn modelId="{EE5D3332-2495-4229-9B7A-64B98B69675B}" type="presParOf" srcId="{C05B1ADA-5117-4770-BABD-F4D39C9D0E57}" destId="{AB29A770-A6D8-40ED-A2E1-5F1D83DF538F}" srcOrd="1" destOrd="0" presId="urn:microsoft.com/office/officeart/2005/8/layout/orgChart1"/>
    <dgm:cxn modelId="{474DD6C7-5B56-442C-A038-E3087DE62C13}" type="presParOf" srcId="{C05B1ADA-5117-4770-BABD-F4D39C9D0E57}" destId="{8DC8908B-C812-43AE-93E4-2BF34CC03E0C}" srcOrd="2" destOrd="0" presId="urn:microsoft.com/office/officeart/2005/8/layout/orgChart1"/>
    <dgm:cxn modelId="{A023ABBE-826E-4FCD-A6A7-C65D77D8876F}" type="presParOf" srcId="{1712BFE9-6D1F-44BC-80C9-07395A399ABE}" destId="{0F224319-4436-4B13-9F85-0B05AB0C2F4B}" srcOrd="2" destOrd="0" presId="urn:microsoft.com/office/officeart/2005/8/layout/orgChart1"/>
    <dgm:cxn modelId="{F242DB41-B1BF-4031-88E3-2A38089F11C6}" type="presParOf" srcId="{1530FAC8-DE44-489E-972E-D260CAF79953}" destId="{7D06FEB3-D46D-470E-A67B-47DCE3F49FD4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B21646-D416-4C13-9CA9-9723C81169CD}">
      <dsp:nvSpPr>
        <dsp:cNvPr id="0" name=""/>
        <dsp:cNvSpPr/>
      </dsp:nvSpPr>
      <dsp:spPr>
        <a:xfrm>
          <a:off x="4709806" y="1711646"/>
          <a:ext cx="504245" cy="3764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4675"/>
              </a:lnTo>
              <a:lnTo>
                <a:pt x="504245" y="376467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00F87-A98A-477F-ABE7-EF06C29F0A94}">
      <dsp:nvSpPr>
        <dsp:cNvPr id="0" name=""/>
        <dsp:cNvSpPr/>
      </dsp:nvSpPr>
      <dsp:spPr>
        <a:xfrm>
          <a:off x="4709806" y="1711646"/>
          <a:ext cx="504245" cy="3328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8745"/>
              </a:lnTo>
              <a:lnTo>
                <a:pt x="504245" y="332874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C8C42-4BCB-464E-8EF6-956877BC5886}">
      <dsp:nvSpPr>
        <dsp:cNvPr id="0" name=""/>
        <dsp:cNvSpPr/>
      </dsp:nvSpPr>
      <dsp:spPr>
        <a:xfrm>
          <a:off x="4709806" y="1711646"/>
          <a:ext cx="504245" cy="282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23"/>
              </a:lnTo>
              <a:lnTo>
                <a:pt x="504245" y="282802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087A9-F969-4A9C-B216-A79A8F001699}">
      <dsp:nvSpPr>
        <dsp:cNvPr id="0" name=""/>
        <dsp:cNvSpPr/>
      </dsp:nvSpPr>
      <dsp:spPr>
        <a:xfrm>
          <a:off x="4709806" y="1711646"/>
          <a:ext cx="504245" cy="2327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301"/>
              </a:lnTo>
              <a:lnTo>
                <a:pt x="504245" y="232730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14EDC-F99E-4504-A8BB-56FFF2688039}">
      <dsp:nvSpPr>
        <dsp:cNvPr id="0" name=""/>
        <dsp:cNvSpPr/>
      </dsp:nvSpPr>
      <dsp:spPr>
        <a:xfrm>
          <a:off x="4709806" y="1711646"/>
          <a:ext cx="504245" cy="182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578"/>
              </a:lnTo>
              <a:lnTo>
                <a:pt x="504245" y="182657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21F5A-E94F-4101-9B75-340F0E82638F}">
      <dsp:nvSpPr>
        <dsp:cNvPr id="0" name=""/>
        <dsp:cNvSpPr/>
      </dsp:nvSpPr>
      <dsp:spPr>
        <a:xfrm>
          <a:off x="4709806" y="1711646"/>
          <a:ext cx="504245" cy="1325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5856"/>
              </a:lnTo>
              <a:lnTo>
                <a:pt x="504245" y="132585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966D3-F9CA-4A31-A131-B3B208BAEB02}">
      <dsp:nvSpPr>
        <dsp:cNvPr id="0" name=""/>
        <dsp:cNvSpPr/>
      </dsp:nvSpPr>
      <dsp:spPr>
        <a:xfrm>
          <a:off x="4709806" y="1711646"/>
          <a:ext cx="504245" cy="82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134"/>
              </a:lnTo>
              <a:lnTo>
                <a:pt x="504245" y="8251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A676C-24BA-4C12-8EF7-AE255D2CC8F9}">
      <dsp:nvSpPr>
        <dsp:cNvPr id="0" name=""/>
        <dsp:cNvSpPr/>
      </dsp:nvSpPr>
      <dsp:spPr>
        <a:xfrm>
          <a:off x="4709806" y="1711646"/>
          <a:ext cx="504245" cy="32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11"/>
              </a:lnTo>
              <a:lnTo>
                <a:pt x="504245" y="32441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BFB90-6FCC-4738-AC50-E434704DF027}">
      <dsp:nvSpPr>
        <dsp:cNvPr id="0" name=""/>
        <dsp:cNvSpPr/>
      </dsp:nvSpPr>
      <dsp:spPr>
        <a:xfrm>
          <a:off x="4393420" y="1115276"/>
          <a:ext cx="1661040" cy="148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50"/>
              </a:lnTo>
              <a:lnTo>
                <a:pt x="1661040" y="74050"/>
              </a:lnTo>
              <a:lnTo>
                <a:pt x="1661040" y="1481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48BF7-5917-4295-A1C3-8B6AE6976205}">
      <dsp:nvSpPr>
        <dsp:cNvPr id="0" name=""/>
        <dsp:cNvSpPr/>
      </dsp:nvSpPr>
      <dsp:spPr>
        <a:xfrm>
          <a:off x="1368959" y="1713177"/>
          <a:ext cx="476097" cy="3465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5735"/>
              </a:lnTo>
              <a:lnTo>
                <a:pt x="476097" y="346573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AFEA6-2E36-4028-8052-263461463E3B}">
      <dsp:nvSpPr>
        <dsp:cNvPr id="0" name=""/>
        <dsp:cNvSpPr/>
      </dsp:nvSpPr>
      <dsp:spPr>
        <a:xfrm>
          <a:off x="1368959" y="1713177"/>
          <a:ext cx="476097" cy="2965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013"/>
              </a:lnTo>
              <a:lnTo>
                <a:pt x="476097" y="296501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A8848-6C0D-406E-A39B-3AB229D5AF75}">
      <dsp:nvSpPr>
        <dsp:cNvPr id="0" name=""/>
        <dsp:cNvSpPr/>
      </dsp:nvSpPr>
      <dsp:spPr>
        <a:xfrm>
          <a:off x="1368959" y="1713177"/>
          <a:ext cx="476097" cy="246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290"/>
              </a:lnTo>
              <a:lnTo>
                <a:pt x="476097" y="24642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CC6D3-2FD9-4922-B823-16350D30523B}">
      <dsp:nvSpPr>
        <dsp:cNvPr id="0" name=""/>
        <dsp:cNvSpPr/>
      </dsp:nvSpPr>
      <dsp:spPr>
        <a:xfrm>
          <a:off x="1368959" y="1713177"/>
          <a:ext cx="476097" cy="1963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568"/>
              </a:lnTo>
              <a:lnTo>
                <a:pt x="476097" y="196356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7EC6F-723D-477E-92E2-3ECD39B28A25}">
      <dsp:nvSpPr>
        <dsp:cNvPr id="0" name=""/>
        <dsp:cNvSpPr/>
      </dsp:nvSpPr>
      <dsp:spPr>
        <a:xfrm>
          <a:off x="1368959" y="1713177"/>
          <a:ext cx="476097" cy="1462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846"/>
              </a:lnTo>
              <a:lnTo>
                <a:pt x="476097" y="146284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9266B-8FC8-412B-BAEC-A886F554B90A}">
      <dsp:nvSpPr>
        <dsp:cNvPr id="0" name=""/>
        <dsp:cNvSpPr/>
      </dsp:nvSpPr>
      <dsp:spPr>
        <a:xfrm>
          <a:off x="1368959" y="1713177"/>
          <a:ext cx="476097" cy="962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123"/>
              </a:lnTo>
              <a:lnTo>
                <a:pt x="476097" y="96212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33A09-F2AE-4486-A9CC-47C3A83E1D71}">
      <dsp:nvSpPr>
        <dsp:cNvPr id="0" name=""/>
        <dsp:cNvSpPr/>
      </dsp:nvSpPr>
      <dsp:spPr>
        <a:xfrm>
          <a:off x="1368959" y="1713177"/>
          <a:ext cx="476097" cy="392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906"/>
              </a:lnTo>
              <a:lnTo>
                <a:pt x="476097" y="39290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5B2CB-D39F-419C-BAFE-6832932F2FCA}">
      <dsp:nvSpPr>
        <dsp:cNvPr id="0" name=""/>
        <dsp:cNvSpPr/>
      </dsp:nvSpPr>
      <dsp:spPr>
        <a:xfrm>
          <a:off x="2638551" y="1115276"/>
          <a:ext cx="1754869" cy="148100"/>
        </a:xfrm>
        <a:custGeom>
          <a:avLst/>
          <a:gdLst/>
          <a:ahLst/>
          <a:cxnLst/>
          <a:rect l="0" t="0" r="0" b="0"/>
          <a:pathLst>
            <a:path>
              <a:moveTo>
                <a:pt x="1754869" y="0"/>
              </a:moveTo>
              <a:lnTo>
                <a:pt x="1754869" y="74050"/>
              </a:lnTo>
              <a:lnTo>
                <a:pt x="0" y="74050"/>
              </a:lnTo>
              <a:lnTo>
                <a:pt x="0" y="1481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F539F-CD0D-472F-AF79-05303985E04E}">
      <dsp:nvSpPr>
        <dsp:cNvPr id="0" name=""/>
        <dsp:cNvSpPr/>
      </dsp:nvSpPr>
      <dsp:spPr>
        <a:xfrm>
          <a:off x="2392460" y="4843"/>
          <a:ext cx="4001921" cy="1110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PLAN ESPECIAL ESTATAL OPE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DGPCE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PLAN DIRECTOR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392460" y="4843"/>
        <a:ext cx="4001921" cy="1110432"/>
      </dsp:txXfrm>
    </dsp:sp>
    <dsp:sp modelId="{AFD7989E-6ABE-46BF-BA85-B761B86956E0}">
      <dsp:nvSpPr>
        <dsp:cNvPr id="0" name=""/>
        <dsp:cNvSpPr/>
      </dsp:nvSpPr>
      <dsp:spPr>
        <a:xfrm>
          <a:off x="1051561" y="1263376"/>
          <a:ext cx="3173980" cy="449800"/>
        </a:xfrm>
        <a:prstGeom prst="rect">
          <a:avLst/>
        </a:prstGeom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PLANES PROVINCIALES PROTECCIÓN CIVIL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51561" y="1263376"/>
        <a:ext cx="3173980" cy="449800"/>
      </dsp:txXfrm>
    </dsp:sp>
    <dsp:sp modelId="{B8498B52-099F-4E17-9A9F-24D815F52995}">
      <dsp:nvSpPr>
        <dsp:cNvPr id="0" name=""/>
        <dsp:cNvSpPr/>
      </dsp:nvSpPr>
      <dsp:spPr>
        <a:xfrm>
          <a:off x="1845056" y="1861278"/>
          <a:ext cx="1296581" cy="489611"/>
        </a:xfrm>
        <a:prstGeom prst="rect">
          <a:avLst/>
        </a:prstGeom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ALGECIRAS/TARIFA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1845056" y="1861278"/>
        <a:ext cx="1296581" cy="489611"/>
      </dsp:txXfrm>
    </dsp:sp>
    <dsp:sp modelId="{01CDE046-8386-4E04-9854-063512B26AA1}">
      <dsp:nvSpPr>
        <dsp:cNvPr id="0" name=""/>
        <dsp:cNvSpPr/>
      </dsp:nvSpPr>
      <dsp:spPr>
        <a:xfrm>
          <a:off x="1845056" y="2498990"/>
          <a:ext cx="1278203" cy="352621"/>
        </a:xfrm>
        <a:prstGeom prst="rect">
          <a:avLst/>
        </a:prstGeom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ALMERÍA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1845056" y="2498990"/>
        <a:ext cx="1278203" cy="352621"/>
      </dsp:txXfrm>
    </dsp:sp>
    <dsp:sp modelId="{13167CD6-3385-4A37-A73D-7C6A1648B8A8}">
      <dsp:nvSpPr>
        <dsp:cNvPr id="0" name=""/>
        <dsp:cNvSpPr/>
      </dsp:nvSpPr>
      <dsp:spPr>
        <a:xfrm>
          <a:off x="1845056" y="2999712"/>
          <a:ext cx="1370307" cy="352621"/>
        </a:xfrm>
        <a:prstGeom prst="rect">
          <a:avLst/>
        </a:prstGeom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GRANADA (MOTRIL)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1845056" y="2999712"/>
        <a:ext cx="1370307" cy="352621"/>
      </dsp:txXfrm>
    </dsp:sp>
    <dsp:sp modelId="{1F9DCF15-7822-4DC2-915F-F33AB8A50DC9}">
      <dsp:nvSpPr>
        <dsp:cNvPr id="0" name=""/>
        <dsp:cNvSpPr/>
      </dsp:nvSpPr>
      <dsp:spPr>
        <a:xfrm>
          <a:off x="1845056" y="3500435"/>
          <a:ext cx="1305749" cy="352621"/>
        </a:xfrm>
        <a:prstGeom prst="rect">
          <a:avLst/>
        </a:prstGeom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MÁLAGA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1845056" y="3500435"/>
        <a:ext cx="1305749" cy="352621"/>
      </dsp:txXfrm>
    </dsp:sp>
    <dsp:sp modelId="{BA05CE68-22A1-4815-ABAA-8FF1F8DABFBD}">
      <dsp:nvSpPr>
        <dsp:cNvPr id="0" name=""/>
        <dsp:cNvSpPr/>
      </dsp:nvSpPr>
      <dsp:spPr>
        <a:xfrm>
          <a:off x="1845056" y="4001157"/>
          <a:ext cx="1172734" cy="352621"/>
        </a:xfrm>
        <a:prstGeom prst="rect">
          <a:avLst/>
        </a:prstGeom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ALICANTE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1845056" y="4001157"/>
        <a:ext cx="1172734" cy="352621"/>
      </dsp:txXfrm>
    </dsp:sp>
    <dsp:sp modelId="{80E732FA-81E8-4237-AD39-CB23DCD335C5}">
      <dsp:nvSpPr>
        <dsp:cNvPr id="0" name=""/>
        <dsp:cNvSpPr/>
      </dsp:nvSpPr>
      <dsp:spPr>
        <a:xfrm>
          <a:off x="1845056" y="4501879"/>
          <a:ext cx="1039725" cy="352621"/>
        </a:xfrm>
        <a:prstGeom prst="rect">
          <a:avLst/>
        </a:prstGeom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CEUTA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1845056" y="4501879"/>
        <a:ext cx="1039725" cy="352621"/>
      </dsp:txXfrm>
    </dsp:sp>
    <dsp:sp modelId="{C333C4A8-BE58-4958-A266-E3E8FF85FCCB}">
      <dsp:nvSpPr>
        <dsp:cNvPr id="0" name=""/>
        <dsp:cNvSpPr/>
      </dsp:nvSpPr>
      <dsp:spPr>
        <a:xfrm>
          <a:off x="1845056" y="5002602"/>
          <a:ext cx="1039725" cy="352621"/>
        </a:xfrm>
        <a:prstGeom prst="rect">
          <a:avLst/>
        </a:prstGeom>
        <a:gradFill flip="none" rotWithShape="0">
          <a:gsLst>
            <a:gs pos="0">
              <a:srgbClr val="D37C59">
                <a:shade val="30000"/>
                <a:satMod val="115000"/>
              </a:srgbClr>
            </a:gs>
            <a:gs pos="50000">
              <a:srgbClr val="D37C59">
                <a:shade val="67500"/>
                <a:satMod val="115000"/>
              </a:srgbClr>
            </a:gs>
            <a:gs pos="100000">
              <a:srgbClr val="D37C59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MELILLA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1845056" y="5002602"/>
        <a:ext cx="1039725" cy="352621"/>
      </dsp:txXfrm>
    </dsp:sp>
    <dsp:sp modelId="{3ED5D819-A405-40A5-AC81-B42902281CD2}">
      <dsp:nvSpPr>
        <dsp:cNvPr id="0" name=""/>
        <dsp:cNvSpPr/>
      </dsp:nvSpPr>
      <dsp:spPr>
        <a:xfrm>
          <a:off x="4373642" y="1263376"/>
          <a:ext cx="3361638" cy="448269"/>
        </a:xfrm>
        <a:prstGeom prst="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PLANES OPERATIVOS SECTORIALES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373642" y="1263376"/>
        <a:ext cx="3361638" cy="448269"/>
      </dsp:txXfrm>
    </dsp:sp>
    <dsp:sp modelId="{7A48F172-B948-4BAD-9E42-2EF84E6EFB76}">
      <dsp:nvSpPr>
        <dsp:cNvPr id="0" name=""/>
        <dsp:cNvSpPr/>
      </dsp:nvSpPr>
      <dsp:spPr>
        <a:xfrm>
          <a:off x="5214052" y="1859747"/>
          <a:ext cx="1599370" cy="352621"/>
        </a:xfrm>
        <a:prstGeom prst="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PLAN DE FLOTA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5214052" y="1859747"/>
        <a:ext cx="1599370" cy="352621"/>
      </dsp:txXfrm>
    </dsp:sp>
    <dsp:sp modelId="{247B2C2B-9DD9-4EDB-9AF2-7C0936C1C247}">
      <dsp:nvSpPr>
        <dsp:cNvPr id="0" name=""/>
        <dsp:cNvSpPr/>
      </dsp:nvSpPr>
      <dsp:spPr>
        <a:xfrm>
          <a:off x="5214052" y="2360470"/>
          <a:ext cx="1865402" cy="352621"/>
        </a:xfrm>
        <a:prstGeom prst="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PLAN SEGURIDAD MÁRITIMA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5214052" y="2360470"/>
        <a:ext cx="1865402" cy="352621"/>
      </dsp:txXfrm>
    </dsp:sp>
    <dsp:sp modelId="{8A1E2C82-D15A-4753-A15F-EA59E0437F79}">
      <dsp:nvSpPr>
        <dsp:cNvPr id="0" name=""/>
        <dsp:cNvSpPr/>
      </dsp:nvSpPr>
      <dsp:spPr>
        <a:xfrm>
          <a:off x="5214052" y="2861192"/>
          <a:ext cx="1865402" cy="352621"/>
        </a:xfrm>
        <a:prstGeom prst="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PLAN SEGURIDAD Y ORDEN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5214052" y="2861192"/>
        <a:ext cx="1865402" cy="352621"/>
      </dsp:txXfrm>
    </dsp:sp>
    <dsp:sp modelId="{3C8D7A7E-4C4C-4728-9C7F-AE3867183311}">
      <dsp:nvSpPr>
        <dsp:cNvPr id="0" name=""/>
        <dsp:cNvSpPr/>
      </dsp:nvSpPr>
      <dsp:spPr>
        <a:xfrm>
          <a:off x="5214052" y="3361914"/>
          <a:ext cx="1865402" cy="352621"/>
        </a:xfrm>
        <a:prstGeom prst="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PLAN TRÁNSITO (DGT)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5214052" y="3361914"/>
        <a:ext cx="1865402" cy="352621"/>
      </dsp:txXfrm>
    </dsp:sp>
    <dsp:sp modelId="{E41BD983-1BBA-4C9D-8718-EB237F04BD09}">
      <dsp:nvSpPr>
        <dsp:cNvPr id="0" name=""/>
        <dsp:cNvSpPr/>
      </dsp:nvSpPr>
      <dsp:spPr>
        <a:xfrm>
          <a:off x="5214052" y="3862637"/>
          <a:ext cx="1883724" cy="352621"/>
        </a:xfrm>
        <a:prstGeom prst="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PLAN SEGURIDAD PORTUARIA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5214052" y="3862637"/>
        <a:ext cx="1883724" cy="352621"/>
      </dsp:txXfrm>
    </dsp:sp>
    <dsp:sp modelId="{7D480FC3-B340-4738-9A4F-5FC73D5506EF}">
      <dsp:nvSpPr>
        <dsp:cNvPr id="0" name=""/>
        <dsp:cNvSpPr/>
      </dsp:nvSpPr>
      <dsp:spPr>
        <a:xfrm>
          <a:off x="5214052" y="4363359"/>
          <a:ext cx="1940475" cy="352621"/>
        </a:xfrm>
        <a:prstGeom prst="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PLAN ACTUACIÓN SOCIAL/SANITARIA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5214052" y="4363359"/>
        <a:ext cx="1940475" cy="352621"/>
      </dsp:txXfrm>
    </dsp:sp>
    <dsp:sp modelId="{228379E3-5FC4-42C2-9528-55E333B4989C}">
      <dsp:nvSpPr>
        <dsp:cNvPr id="0" name=""/>
        <dsp:cNvSpPr/>
      </dsp:nvSpPr>
      <dsp:spPr>
        <a:xfrm>
          <a:off x="5214052" y="4864082"/>
          <a:ext cx="2169531" cy="352621"/>
        </a:xfrm>
        <a:prstGeom prst="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PLAN ACTIVACIÓN ÁREAS EMERGENCIA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5214052" y="4864082"/>
        <a:ext cx="2169531" cy="352621"/>
      </dsp:txXfrm>
    </dsp:sp>
    <dsp:sp modelId="{82239DE2-A728-4EE1-8005-2D74DF6F63D6}">
      <dsp:nvSpPr>
        <dsp:cNvPr id="0" name=""/>
        <dsp:cNvSpPr/>
      </dsp:nvSpPr>
      <dsp:spPr>
        <a:xfrm>
          <a:off x="5214052" y="5364804"/>
          <a:ext cx="935433" cy="223036"/>
        </a:xfrm>
        <a:prstGeom prst="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OTROS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5214052" y="5364804"/>
        <a:ext cx="935433" cy="223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5310-7E72-4757-A0B0-DD4D3E0ABCB4}" type="datetimeFigureOut">
              <a:rPr lang="es-ES" smtClean="0"/>
              <a:pPr/>
              <a:t>23/02/2018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43A37-9962-416C-9152-37068B1CA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C95E-233D-4716-BD1E-A739857B584F}" type="datetimeFigureOut">
              <a:rPr lang="es-ES" smtClean="0"/>
              <a:pPr/>
              <a:t>23/02/2018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7AD61-9199-4C62-8C29-D81FA6AC71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AD61-9199-4C62-8C29-D81FA6AC71B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8D6D-04F9-4E93-BF16-05FBE9211A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8D6D-04F9-4E93-BF16-05FBE9211A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8D6D-04F9-4E93-BF16-05FBE9211A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0B02E0-C58A-412A-9C5A-7A23375BEA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B02E0-C58A-412A-9C5A-7A23375BEA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B02E0-C58A-412A-9C5A-7A23375BEA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B02E0-C58A-412A-9C5A-7A23375BEA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B02E0-C58A-412A-9C5A-7A23375BEA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B02E0-C58A-412A-9C5A-7A23375BEA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B02E0-C58A-412A-9C5A-7A23375BEA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B02E0-C58A-412A-9C5A-7A23375BEA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8D6D-04F9-4E93-BF16-05FBE9211A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0B02E0-C58A-412A-9C5A-7A23375BEA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B02E0-C58A-412A-9C5A-7A23375BEA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B02E0-C58A-412A-9C5A-7A23375BEA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dio marco"/>
          <p:cNvSpPr/>
          <p:nvPr userDrawn="1"/>
        </p:nvSpPr>
        <p:spPr>
          <a:xfrm>
            <a:off x="428596" y="285728"/>
            <a:ext cx="8429684" cy="28575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642910" y="785794"/>
            <a:ext cx="8072494" cy="71438"/>
          </a:xfrm>
          <a:prstGeom prst="rect">
            <a:avLst/>
          </a:prstGeom>
          <a:noFill/>
          <a:ln w="6350" cmpd="sng">
            <a:solidFill>
              <a:srgbClr val="51251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9 Grupo"/>
          <p:cNvGrpSpPr/>
          <p:nvPr userDrawn="1"/>
        </p:nvGrpSpPr>
        <p:grpSpPr>
          <a:xfrm>
            <a:off x="5435266" y="6467638"/>
            <a:ext cx="2928962" cy="361766"/>
            <a:chOff x="5435266" y="6467638"/>
            <a:chExt cx="2928962" cy="361766"/>
          </a:xfrm>
        </p:grpSpPr>
        <p:pic>
          <p:nvPicPr>
            <p:cNvPr id="44033" name="Picture 1" descr="Ministerio del Interior de Españ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5266" y="6467638"/>
              <a:ext cx="2643205" cy="36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Escudo de Protección Civil España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0656" y="6472238"/>
              <a:ext cx="223572" cy="32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8 Imagen" descr="LogotipoOPE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19508"/>
            <a:ext cx="438150" cy="43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8D6D-04F9-4E93-BF16-05FBE9211A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8D6D-04F9-4E93-BF16-05FBE9211A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8D6D-04F9-4E93-BF16-05FBE9211A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8D6D-04F9-4E93-BF16-05FBE9211A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8D6D-04F9-4E93-BF16-05FBE9211A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8D6D-04F9-4E93-BF16-05FBE9211A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8D6D-04F9-4E93-BF16-05FBE9211A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8D6D-04F9-4E93-BF16-05FBE9211A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0B02E0-C58A-412A-9C5A-7A23375BEA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hyperlink" Target="http://www.google.es/url?sa=i&amp;rct=j&amp;q=&amp;esrc=s&amp;source=images&amp;cd=&amp;ved=0ahUKEwigzufB867YAhWK1xQKHRNmAN8QjRwIBw&amp;url=http://www.proteccioncivil.es/sala-de-prensa/multimedia/-/asset_publisher/IklfdNZuImKs/content/espana-y-marruecos-destacan-que-las-comisarias-conjuntas-y-el-funcionamiento-del-puerto-de-motril-han-agilizado-la-operacion-paso-del-estrecho-2012-2?inheritRedirect=false&amp;psig=AOvVaw1_J7nF3IVV7wkye1p-4xMu&amp;ust=15146257633769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hyperlink" Target="http://www.google.es/url?sa=i&amp;rct=j&amp;q=&amp;esrc=s&amp;source=images&amp;cd=&amp;cad=rja&amp;uact=8&amp;ved=0ahUKEwjFsdeo867YAhWEuBQKHSPYCZkQjRwIBw&amp;url=http://www.naucher.com/es/actualidad/los-puertos-espanoles-se-preparan-en-agadir-para-la-operacion-paso-del-estrecho-2017/_n:6482/&amp;psig=AOvVaw1_J7nF3IVV7wkye1p-4xMu&amp;ust=1514625763376913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7224" y="5357826"/>
            <a:ext cx="7772400" cy="1199704"/>
          </a:xfrm>
        </p:spPr>
        <p:txBody>
          <a:bodyPr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COMISIÓN MIXTA HISPANO-MARROQUÍ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05024" y="6191920"/>
            <a:ext cx="308008" cy="307473"/>
          </a:xfrm>
        </p:spPr>
        <p:txBody>
          <a:bodyPr/>
          <a:lstStyle/>
          <a:p>
            <a:fld id="{420B02E0-C58A-412A-9C5A-7A23375BEAE4}" type="slidenum">
              <a:rPr lang="es-ES" smtClean="0"/>
              <a:pPr/>
              <a:t>1</a:t>
            </a:fld>
            <a:endParaRPr lang="es-ES"/>
          </a:p>
        </p:txBody>
      </p:sp>
      <p:grpSp>
        <p:nvGrpSpPr>
          <p:cNvPr id="2" name="6 Grupo"/>
          <p:cNvGrpSpPr/>
          <p:nvPr/>
        </p:nvGrpSpPr>
        <p:grpSpPr>
          <a:xfrm>
            <a:off x="5435266" y="6467638"/>
            <a:ext cx="2928962" cy="361766"/>
            <a:chOff x="4643438" y="6496234"/>
            <a:chExt cx="2928962" cy="361766"/>
          </a:xfrm>
        </p:grpSpPr>
        <p:pic>
          <p:nvPicPr>
            <p:cNvPr id="8" name="Picture 1" descr="Ministerio del Interior de Españ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6496234"/>
              <a:ext cx="2643205" cy="36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Escudo de Protección Civil Españ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48828" y="6500834"/>
              <a:ext cx="223572" cy="32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14 Imagen" descr="LogotipoOP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188640"/>
            <a:ext cx="438150" cy="43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 Título"/>
          <p:cNvSpPr txBox="1">
            <a:spLocks/>
          </p:cNvSpPr>
          <p:nvPr/>
        </p:nvSpPr>
        <p:spPr>
          <a:xfrm rot="16200000">
            <a:off x="-2030270" y="2110390"/>
            <a:ext cx="5445224" cy="88164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OPERACIÓN PASO DEL ESTRECHO</a:t>
            </a:r>
            <a:b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2017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0" descr="http://www.luissolana.com/wp-content/uploads/2012/09/espana-marruecos-crean-redes-innovacion-turistica_1_1154272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-315416"/>
            <a:ext cx="8024901" cy="6018676"/>
          </a:xfrm>
          <a:prstGeom prst="doubleWave">
            <a:avLst/>
          </a:prstGeom>
          <a:noFill/>
          <a:effectLst>
            <a:softEdge rad="635000"/>
          </a:effectLst>
        </p:spPr>
      </p:pic>
      <p:pic>
        <p:nvPicPr>
          <p:cNvPr id="20" name="Picture 5" descr="C:\Users\egarriga\Desktop\FOTOS COMISIÓN MIXTA\20160523_1844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492896"/>
            <a:ext cx="1819161" cy="1364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" name="Picture 2" descr="C:\Users\sacop\AppData\Local\Microsoft\Windows\Temporary Internet Files\Content.IE5\E61QGE88\Comision_hispano_marroqui_TO 1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492896"/>
            <a:ext cx="2160240" cy="14401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1340768"/>
            <a:ext cx="2038772" cy="153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3" name="Picture 5" descr="Resultado de imagen de FOTOS REUNIONES COMISION MIXTA HISPANO MARROQUI OP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1340768"/>
            <a:ext cx="2561506" cy="14401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" name="Picture 7" descr="Resultado de imagen de FOTOS REUNIONES COMISION MIXTA HISPANO MARROQUI OP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2564904"/>
            <a:ext cx="1893671" cy="125654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342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DATOS OPE 2017 (1)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7" name="2 Rectángulo"/>
          <p:cNvSpPr/>
          <p:nvPr/>
        </p:nvSpPr>
        <p:spPr>
          <a:xfrm>
            <a:off x="928662" y="1000108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/>
            <a:r>
              <a:rPr lang="es-ES" sz="2000" b="1" u="sng" dirty="0" smtClean="0">
                <a:solidFill>
                  <a:srgbClr val="002060"/>
                </a:solidFill>
                <a:latin typeface="Calibri" pitchFamily="34" charset="0"/>
              </a:rPr>
              <a:t>Embarques globales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115616" y="2132856"/>
          <a:ext cx="7368207" cy="2772197"/>
        </p:xfrm>
        <a:graphic>
          <a:graphicData uri="http://schemas.openxmlformats.org/presentationml/2006/ole">
            <p:oleObj spid="_x0000_s2050" name="Documento" r:id="rId3" imgW="5931875" imgH="223123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DATOS OPE 2017 (2)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11</a:t>
            </a:fld>
            <a:endParaRPr lang="es-ES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755576" y="908720"/>
          <a:ext cx="2664296" cy="243840"/>
        </p:xfrm>
        <a:graphic>
          <a:graphicData uri="http://schemas.openxmlformats.org/drawingml/2006/table">
            <a:tbl>
              <a:tblPr/>
              <a:tblGrid>
                <a:gridCol w="266429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Pasajeros </a:t>
                      </a:r>
                      <a:r>
                        <a:rPr lang="es-ES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embarcados</a:t>
                      </a:r>
                      <a:endParaRPr lang="es-E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Gráfico 4"/>
          <p:cNvPicPr>
            <a:picLocks noChangeArrowheads="1"/>
          </p:cNvPicPr>
          <p:nvPr/>
        </p:nvPicPr>
        <p:blipFill>
          <a:blip r:embed="rId2" cstate="print"/>
          <a:srcRect l="-5066" t="-2699" r="-3928" b="-3992"/>
          <a:stretch>
            <a:fillRect/>
          </a:stretch>
        </p:blipFill>
        <p:spPr bwMode="auto">
          <a:xfrm>
            <a:off x="1187624" y="1268760"/>
            <a:ext cx="66247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DATOS OPE 2017 (3)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12</a:t>
            </a:fld>
            <a:endParaRPr lang="es-ES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55576" y="908720"/>
          <a:ext cx="2664296" cy="243840"/>
        </p:xfrm>
        <a:graphic>
          <a:graphicData uri="http://schemas.openxmlformats.org/drawingml/2006/table">
            <a:tbl>
              <a:tblPr/>
              <a:tblGrid>
                <a:gridCol w="266429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Vehículos embarcados</a:t>
                      </a:r>
                      <a:endParaRPr lang="es-E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Imagen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408712" cy="512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DATOS OPE 2017 (4)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13</a:t>
            </a:fld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55576" y="908720"/>
          <a:ext cx="2664296" cy="243840"/>
        </p:xfrm>
        <a:graphic>
          <a:graphicData uri="http://schemas.openxmlformats.org/drawingml/2006/table">
            <a:tbl>
              <a:tblPr/>
              <a:tblGrid>
                <a:gridCol w="2664296"/>
              </a:tblGrid>
              <a:tr h="17183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Rotaciones</a:t>
                      </a:r>
                      <a:endParaRPr lang="es-E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5"/>
            <a:ext cx="6353770" cy="509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COMPARATIVA VEHÍCULOS FASE DE SALIDA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34578"/>
            <a:ext cx="7610318" cy="503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PORCENTAJES DE PASAJEROS EN EL GLOBAL DE LA OPE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15</a:t>
            </a:fld>
            <a:endParaRPr lang="es-ES" dirty="0"/>
          </a:p>
        </p:txBody>
      </p:sp>
      <p:pic>
        <p:nvPicPr>
          <p:cNvPr id="8" name="Imagen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19"/>
            <a:ext cx="7416824" cy="54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PORCENTAJES DE VEHÍCULOS EN EL GLOBAL DE LA OPE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9" name="Imagen 23"/>
          <p:cNvPicPr>
            <a:picLocks noChangeAspect="1" noChangeArrowheads="1"/>
          </p:cNvPicPr>
          <p:nvPr/>
        </p:nvPicPr>
        <p:blipFill>
          <a:blip r:embed="rId2" cstate="print"/>
          <a:srcRect b="11241"/>
          <a:stretch>
            <a:fillRect/>
          </a:stretch>
        </p:blipFill>
        <p:spPr bwMode="auto">
          <a:xfrm>
            <a:off x="683568" y="908720"/>
            <a:ext cx="748308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51468" y="412560"/>
            <a:ext cx="861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MÁXIMA OCUPACIÓN PUERTO ALGECIRAS 2014, 2015, 2016 Y 2017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17</a:t>
            </a:fld>
            <a:endParaRPr lang="es-ES" dirty="0"/>
          </a:p>
        </p:txBody>
      </p:sp>
      <p:graphicFrame>
        <p:nvGraphicFramePr>
          <p:cNvPr id="31" name="30 Tabla"/>
          <p:cNvGraphicFramePr>
            <a:graphicFrameLocks noGrp="1"/>
          </p:cNvGraphicFramePr>
          <p:nvPr/>
        </p:nvGraphicFramePr>
        <p:xfrm>
          <a:off x="2051720" y="980728"/>
          <a:ext cx="5087889" cy="154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963"/>
                <a:gridCol w="1695963"/>
                <a:gridCol w="1695963"/>
              </a:tblGrid>
              <a:tr h="30951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Fecha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Hora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% Ocupación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</a:tr>
              <a:tr h="30951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03/08/2014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22:10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86,11%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</a:tr>
              <a:tr h="30951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02/08/2015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22:33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25,35%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</a:tr>
              <a:tr h="30951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31/07/2016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22:00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40%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</a:tr>
              <a:tr h="30951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30/07/2017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22:30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33,2%</a:t>
                      </a:r>
                      <a:endParaRPr lang="es-ES" sz="1500" dirty="0"/>
                    </a:p>
                  </a:txBody>
                  <a:tcPr marL="76318" marR="76318" marT="38159" marB="38159"/>
                </a:tc>
              </a:tr>
            </a:tbl>
          </a:graphicData>
        </a:graphic>
      </p:graphicFrame>
      <p:grpSp>
        <p:nvGrpSpPr>
          <p:cNvPr id="32" name="31 Grupo"/>
          <p:cNvGrpSpPr/>
          <p:nvPr/>
        </p:nvGrpSpPr>
        <p:grpSpPr>
          <a:xfrm>
            <a:off x="1691680" y="4437112"/>
            <a:ext cx="2610762" cy="1845444"/>
            <a:chOff x="3131840" y="3573016"/>
            <a:chExt cx="3014650" cy="2130936"/>
          </a:xfrm>
        </p:grpSpPr>
        <p:pic>
          <p:nvPicPr>
            <p:cNvPr id="33" name="Picture 2" descr="C:\Users\egarriga\Desktop\Ope 2015 Algecira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3573016"/>
              <a:ext cx="3014650" cy="2130936"/>
            </a:xfrm>
            <a:prstGeom prst="rect">
              <a:avLst/>
            </a:prstGeom>
            <a:noFill/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98135" y="4653936"/>
              <a:ext cx="2203031" cy="280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5" name="34 Conector recto de flecha"/>
            <p:cNvCxnSpPr/>
            <p:nvPr/>
          </p:nvCxnSpPr>
          <p:spPr>
            <a:xfrm rot="5400000" flipH="1" flipV="1">
              <a:off x="3565028" y="5012036"/>
              <a:ext cx="642942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35 Grupo"/>
          <p:cNvGrpSpPr/>
          <p:nvPr/>
        </p:nvGrpSpPr>
        <p:grpSpPr>
          <a:xfrm>
            <a:off x="1691680" y="2564904"/>
            <a:ext cx="2633988" cy="1861861"/>
            <a:chOff x="251520" y="2492896"/>
            <a:chExt cx="3041469" cy="2149893"/>
          </a:xfrm>
        </p:grpSpPr>
        <p:pic>
          <p:nvPicPr>
            <p:cNvPr id="37" name="Picture 1" descr="C:\Users\egarriga\Desktop\Ope 2014 Algecira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492896"/>
              <a:ext cx="3041469" cy="2149893"/>
            </a:xfrm>
            <a:prstGeom prst="rect">
              <a:avLst/>
            </a:prstGeom>
            <a:noFill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963" y="3490669"/>
              <a:ext cx="2081220" cy="34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38 Conector recto de flecha"/>
            <p:cNvCxnSpPr/>
            <p:nvPr/>
          </p:nvCxnSpPr>
          <p:spPr>
            <a:xfrm rot="5400000" flipH="1" flipV="1">
              <a:off x="756716" y="3931916"/>
              <a:ext cx="642942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39 Grupo"/>
          <p:cNvGrpSpPr/>
          <p:nvPr/>
        </p:nvGrpSpPr>
        <p:grpSpPr>
          <a:xfrm>
            <a:off x="4788024" y="2564904"/>
            <a:ext cx="2610762" cy="1845444"/>
            <a:chOff x="6129350" y="3573016"/>
            <a:chExt cx="3014650" cy="2130936"/>
          </a:xfrm>
        </p:grpSpPr>
        <p:pic>
          <p:nvPicPr>
            <p:cNvPr id="41" name="Picture 2" descr="C:\Users\egarriga\Desktop\Ope 2015 Algecira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9350" y="3573016"/>
              <a:ext cx="3014650" cy="2130936"/>
            </a:xfrm>
            <a:prstGeom prst="rect">
              <a:avLst/>
            </a:prstGeom>
            <a:noFill/>
          </p:spPr>
        </p:pic>
        <p:cxnSp>
          <p:nvCxnSpPr>
            <p:cNvPr id="42" name="41 Conector recto de flecha"/>
            <p:cNvCxnSpPr/>
            <p:nvPr/>
          </p:nvCxnSpPr>
          <p:spPr>
            <a:xfrm rot="5400000" flipH="1" flipV="1">
              <a:off x="6301332" y="5012036"/>
              <a:ext cx="642942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33 Grupo"/>
            <p:cNvGrpSpPr/>
            <p:nvPr/>
          </p:nvGrpSpPr>
          <p:grpSpPr>
            <a:xfrm>
              <a:off x="6444208" y="4653136"/>
              <a:ext cx="2035072" cy="236645"/>
              <a:chOff x="6444208" y="4653136"/>
              <a:chExt cx="2035072" cy="236645"/>
            </a:xfrm>
          </p:grpSpPr>
          <p:sp>
            <p:nvSpPr>
              <p:cNvPr id="45" name="44 CuadroTexto"/>
              <p:cNvSpPr txBox="1"/>
              <p:nvPr/>
            </p:nvSpPr>
            <p:spPr>
              <a:xfrm>
                <a:off x="6483735" y="4658777"/>
                <a:ext cx="1995545" cy="2310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 smtClean="0">
                    <a:solidFill>
                      <a:srgbClr val="B00000"/>
                    </a:solidFill>
                  </a:rPr>
                  <a:t>        N</a:t>
                </a:r>
                <a:r>
                  <a:rPr lang="es-ES" sz="700" dirty="0" smtClean="0">
                    <a:solidFill>
                      <a:srgbClr val="B00000"/>
                    </a:solidFill>
                    <a:latin typeface="Arial" pitchFamily="34" charset="0"/>
                    <a:cs typeface="Arial" pitchFamily="34" charset="0"/>
                  </a:rPr>
                  <a:t>ivel de ocupación 2016   40%  </a:t>
                </a:r>
                <a:endParaRPr lang="es-ES" sz="700" dirty="0">
                  <a:solidFill>
                    <a:srgbClr val="B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6444208" y="4653136"/>
                <a:ext cx="320432" cy="167624"/>
              </a:xfrm>
              <a:prstGeom prst="rect">
                <a:avLst/>
              </a:prstGeom>
              <a:solidFill>
                <a:srgbClr val="FF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4" name="43 Rectángulo"/>
            <p:cNvSpPr/>
            <p:nvPr/>
          </p:nvSpPr>
          <p:spPr>
            <a:xfrm rot="332123">
              <a:off x="7963328" y="5013173"/>
              <a:ext cx="418678" cy="11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7" name="Objeto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7883" y="4437112"/>
            <a:ext cx="26304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5292080" y="5229200"/>
            <a:ext cx="1512168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Nivel  de ocupación 2017   33,2%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404664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ENTRADAS DE VEHÍCULOS EN PUERTO DE ALGECIRAS 2017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090127" y="4283804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2014</a:t>
            </a:r>
            <a:endParaRPr lang="es-E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475656" y="1556792"/>
          <a:ext cx="6061221" cy="1728192"/>
        </p:xfrm>
        <a:graphic>
          <a:graphicData uri="http://schemas.openxmlformats.org/drawingml/2006/table">
            <a:tbl>
              <a:tblPr/>
              <a:tblGrid>
                <a:gridCol w="2767099"/>
                <a:gridCol w="3294122"/>
              </a:tblGrid>
              <a:tr h="4069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700" cap="small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Máxima entrada </a:t>
                      </a:r>
                      <a:r>
                        <a:rPr lang="es-ES" sz="1700" b="1" cap="small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vehículos/día</a:t>
                      </a:r>
                      <a:r>
                        <a:rPr lang="es-ES" sz="1700" cap="small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 en el puerto de Algeciras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807" marR="96807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29/07/2017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807" marR="96807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6.776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807" marR="96807" marT="0" marB="0" anchor="ctr">
                    <a:lnL>
                      <a:noFill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30/07/2017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807" marR="96807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8.648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807" marR="96807" marT="0" marB="0" anchor="ctr">
                    <a:lnL>
                      <a:noFill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31/07/2017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807" marR="96807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6.483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807" marR="96807" marT="0" marB="0" anchor="ctr">
                    <a:lnL>
                      <a:noFill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807" marR="96807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21.907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807" marR="96807" marT="0" marB="0" anchor="ctr">
                    <a:lnL>
                      <a:noFill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1818008" y="3933056"/>
          <a:ext cx="5376517" cy="1296142"/>
        </p:xfrm>
        <a:graphic>
          <a:graphicData uri="http://schemas.openxmlformats.org/drawingml/2006/table">
            <a:tbl>
              <a:tblPr/>
              <a:tblGrid>
                <a:gridCol w="2454516"/>
                <a:gridCol w="1168305"/>
                <a:gridCol w="1753696"/>
              </a:tblGrid>
              <a:tr h="45516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cap="small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Máxima entrada </a:t>
                      </a:r>
                      <a:r>
                        <a:rPr lang="es-ES" sz="1400" b="1" cap="small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vehículos/hora </a:t>
                      </a:r>
                      <a:r>
                        <a:rPr lang="es-ES" sz="1400" cap="small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en el puerto de Algeciras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9046" marR="89046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30/07/2017</a:t>
                      </a:r>
                      <a:endParaRPr lang="es-E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9046" marR="89046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13:00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9046" marR="890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547</a:t>
                      </a:r>
                      <a:endParaRPr lang="es-E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9046" marR="89046" marT="0" marB="0" anchor="ctr">
                    <a:lnL>
                      <a:noFill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30/07/2017</a:t>
                      </a:r>
                      <a:endParaRPr lang="es-E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9046" marR="89046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15:00</a:t>
                      </a:r>
                      <a:endParaRPr lang="es-E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9046" marR="890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487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9046" marR="89046" marT="0" marB="0" anchor="ctr">
                    <a:lnL>
                      <a:noFill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30/07/2017</a:t>
                      </a:r>
                      <a:endParaRPr lang="es-E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9046" marR="89046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18:00</a:t>
                      </a:r>
                      <a:endParaRPr lang="es-E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9046" marR="890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484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9046" marR="89046" marT="0" marB="0" anchor="ctr">
                    <a:lnL>
                      <a:noFill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TIEMPOS DE ESPERA. PUERTO DE ALGECIRAS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95905" y="4283804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2014</a:t>
            </a:r>
            <a:endParaRPr lang="es-E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403648" y="1052736"/>
          <a:ext cx="5904656" cy="26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535"/>
                <a:gridCol w="1165475"/>
                <a:gridCol w="1184922"/>
                <a:gridCol w="1203862"/>
                <a:gridCol w="12038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MÁXIMOS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TANGER MED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12 HORAS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1.45 HORAS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3,30</a:t>
                      </a:r>
                      <a:r>
                        <a:rPr lang="es-ES" sz="1400" baseline="0" dirty="0" smtClean="0">
                          <a:solidFill>
                            <a:srgbClr val="002060"/>
                          </a:solidFill>
                        </a:rPr>
                        <a:t> HORAS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4 HORAS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CEUTA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r>
                        <a:rPr lang="es-ES" sz="1400" baseline="0" dirty="0" smtClean="0">
                          <a:solidFill>
                            <a:srgbClr val="002060"/>
                          </a:solidFill>
                        </a:rPr>
                        <a:t> HORAS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1,30 HORAS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1 HORA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1 HORA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</a:rPr>
                        <a:t>MEDIOS</a:t>
                      </a:r>
                      <a:endParaRPr lang="es-E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4 HORAS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1 HORA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1 HORA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1 HORA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TANGER</a:t>
                      </a:r>
                      <a:r>
                        <a:rPr lang="es-ES" sz="1400" baseline="0" dirty="0" smtClean="0">
                          <a:solidFill>
                            <a:srgbClr val="002060"/>
                          </a:solidFill>
                        </a:rPr>
                        <a:t> MED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CEUTA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2 HORAS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1 HORA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30 MIN.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2060"/>
                          </a:solidFill>
                        </a:rPr>
                        <a:t>30 MIN</a:t>
                      </a:r>
                      <a:endParaRPr lang="es-E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5" name="14 Grupo"/>
          <p:cNvGrpSpPr/>
          <p:nvPr/>
        </p:nvGrpSpPr>
        <p:grpSpPr>
          <a:xfrm>
            <a:off x="2555776" y="3861048"/>
            <a:ext cx="3551238" cy="2422525"/>
            <a:chOff x="2555776" y="3861048"/>
            <a:chExt cx="3551238" cy="2422525"/>
          </a:xfrm>
        </p:grpSpPr>
        <p:pic>
          <p:nvPicPr>
            <p:cNvPr id="16" name="Imagen 1" descr="image0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3861048"/>
              <a:ext cx="3551238" cy="242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16 Rectángulo"/>
            <p:cNvSpPr/>
            <p:nvPr/>
          </p:nvSpPr>
          <p:spPr>
            <a:xfrm>
              <a:off x="3347864" y="4293096"/>
              <a:ext cx="1772776" cy="4389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>
                  <a:solidFill>
                    <a:srgbClr val="FF0000"/>
                  </a:solidFill>
                </a:rPr>
                <a:t>ALGECIRAS 1H</a:t>
              </a:r>
              <a:endParaRPr lang="es-ES" sz="1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827584" y="980728"/>
            <a:ext cx="80010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</a:rPr>
              <a:t>Reunión Comité Estatal de Coordinación OPE 2017 (12 de junio de 2017)</a:t>
            </a:r>
          </a:p>
          <a:p>
            <a:pPr lvl="1" indent="-457200"/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/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/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/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/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/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</a:rPr>
              <a:t>Reunión de la Comisión Mixta Hispano-Marroquí  (18 de mayo de 2017, </a:t>
            </a:r>
            <a:r>
              <a:rPr lang="es-ES" sz="1400" dirty="0" err="1" smtClean="0">
                <a:solidFill>
                  <a:schemeClr val="bg2">
                    <a:lumMod val="25000"/>
                  </a:schemeClr>
                </a:solidFill>
              </a:rPr>
              <a:t>Agadir</a:t>
            </a: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</a:rPr>
              <a:t> –Marruecos-)</a:t>
            </a:r>
          </a:p>
          <a:p>
            <a:pPr lvl="1" indent="-457200">
              <a:buFont typeface="Wingdings" pitchFamily="2" charset="2"/>
              <a:buChar char="Ø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>
              <a:buFont typeface="Wingdings" pitchFamily="2" charset="2"/>
              <a:buChar char="Ø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>
              <a:buFont typeface="Wingdings" pitchFamily="2" charset="2"/>
              <a:buChar char="Ø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>
              <a:buFont typeface="Wingdings" pitchFamily="2" charset="2"/>
              <a:buChar char="Ø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/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/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>
              <a:buFont typeface="Wingdings" pitchFamily="2" charset="2"/>
              <a:buChar char="Ø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</a:rPr>
              <a:t>Reuniones de Coordinación General y Provincial</a:t>
            </a:r>
          </a:p>
          <a:p>
            <a:pPr lvl="1" indent="-457200">
              <a:buFont typeface="Wingdings" pitchFamily="2" charset="2"/>
              <a:buChar char="Ø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>
              <a:buFont typeface="Wingdings" pitchFamily="2" charset="2"/>
              <a:buChar char="Ø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>
              <a:buFont typeface="Wingdings" pitchFamily="2" charset="2"/>
              <a:buChar char="Ø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>
              <a:buFont typeface="Wingdings" pitchFamily="2" charset="2"/>
              <a:buChar char="Ø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>
              <a:buFont typeface="Wingdings" pitchFamily="2" charset="2"/>
              <a:buChar char="Ø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>
              <a:buFont typeface="Wingdings" pitchFamily="2" charset="2"/>
              <a:buChar char="Ø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indent="-457200"/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404664"/>
            <a:ext cx="7170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u="sng" dirty="0" smtClean="0">
                <a:solidFill>
                  <a:srgbClr val="002060"/>
                </a:solidFill>
              </a:rPr>
              <a:t>PLANIFICACIÓN</a:t>
            </a:r>
            <a:r>
              <a:rPr lang="es-ES" b="1" dirty="0" smtClean="0">
                <a:solidFill>
                  <a:srgbClr val="002060"/>
                </a:solidFill>
              </a:rPr>
              <a:t> . REUNIONES DE COORDINACIÓN OPE 2017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268760"/>
            <a:ext cx="1762894" cy="117773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228723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n 3" descr="R:\AÑO 2017\OPE\AÑO 2017\INFORMES\fotos reuniones ope\IMG_0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869160"/>
            <a:ext cx="2089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5" descr="R:\AÑO 2017\OPE\AÑO 2017\INFORMES\fotos reuniones ope\sansung galaxy 16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4368" y="4792960"/>
            <a:ext cx="27336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ASISTENCIAS SANITARIAS Y SOCIALES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20</a:t>
            </a:fld>
            <a:endParaRPr lang="es-ES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827584" y="1124744"/>
          <a:ext cx="6184747" cy="1476882"/>
        </p:xfrm>
        <a:graphic>
          <a:graphicData uri="http://schemas.openxmlformats.org/drawingml/2006/table">
            <a:tbl>
              <a:tblPr/>
              <a:tblGrid>
                <a:gridCol w="1695704"/>
                <a:gridCol w="1096931"/>
                <a:gridCol w="3392112"/>
              </a:tblGrid>
              <a:tr h="319440">
                <a:tc gridSpan="3"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es-ES" sz="1300" cap="small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Datos Globales de Asistencias Sociales y Sanitarias</a:t>
                      </a:r>
                      <a:endParaRPr lang="es-E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9334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Sociales</a:t>
                      </a:r>
                      <a:endParaRPr lang="es-E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4.445</a:t>
                      </a:r>
                      <a:endParaRPr lang="es-E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Descenso del 4,4% respecto al año 2016</a:t>
                      </a:r>
                      <a:endParaRPr lang="es-E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334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Sanitarias</a:t>
                      </a:r>
                      <a:endParaRPr lang="es-E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2.376</a:t>
                      </a:r>
                      <a:endParaRPr lang="es-E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Descenso del 6,2% respecto al año 2016</a:t>
                      </a:r>
                      <a:endParaRPr lang="es-E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34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Traducciones </a:t>
                      </a:r>
                      <a:endParaRPr lang="es-E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4.443</a:t>
                      </a:r>
                      <a:endParaRPr lang="es-E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Descenso del 7,9% respecto al año 2016</a:t>
                      </a:r>
                      <a:endParaRPr lang="es-E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40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s-ES" sz="1200" cap="small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es-E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11.264</a:t>
                      </a:r>
                      <a:endParaRPr lang="es-E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595959"/>
                          </a:solidFill>
                          <a:latin typeface="Arial"/>
                          <a:ea typeface="Times New Roman"/>
                          <a:cs typeface="Arial"/>
                        </a:rPr>
                        <a:t>Descenso del 11,5% respecto al año 2016</a:t>
                      </a:r>
                      <a:endParaRPr lang="es-E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990" marR="7599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pic>
        <p:nvPicPr>
          <p:cNvPr id="11" name="Imagen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6274296" cy="341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42860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CONCLUSIONES (1)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1000108"/>
            <a:ext cx="850112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Ausencia de incidentes y </a:t>
            </a:r>
            <a:r>
              <a:rPr lang="es-ES" sz="1600" b="1" dirty="0" smtClean="0">
                <a:solidFill>
                  <a:srgbClr val="002060"/>
                </a:solidFill>
              </a:rPr>
              <a:t>normalidad </a:t>
            </a:r>
            <a:r>
              <a:rPr lang="es-ES" sz="1600" dirty="0" smtClean="0">
                <a:solidFill>
                  <a:srgbClr val="002060"/>
                </a:solidFill>
              </a:rPr>
              <a:t>durante la Operación, con una valoración final altamente satisfactoria.</a:t>
            </a:r>
          </a:p>
          <a:p>
            <a:pPr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Las </a:t>
            </a:r>
            <a:r>
              <a:rPr lang="es-ES" sz="1600" b="1" dirty="0" smtClean="0">
                <a:solidFill>
                  <a:srgbClr val="002060"/>
                </a:solidFill>
              </a:rPr>
              <a:t>medidas especiales </a:t>
            </a:r>
            <a:r>
              <a:rPr lang="es-ES" sz="1600" dirty="0" smtClean="0">
                <a:solidFill>
                  <a:srgbClr val="002060"/>
                </a:solidFill>
              </a:rPr>
              <a:t>llevadas a cabo en los días punta, especialmente en el Puerto de Algeciras, han permitido un tránsito de vehículos y pasajeros con normalidad.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Las actuaciones de </a:t>
            </a:r>
            <a:r>
              <a:rPr lang="es-ES" sz="1600" b="1" dirty="0" smtClean="0">
                <a:solidFill>
                  <a:srgbClr val="002060"/>
                </a:solidFill>
              </a:rPr>
              <a:t>planificación y coordinación </a:t>
            </a:r>
            <a:r>
              <a:rPr lang="es-ES" sz="1600" dirty="0" smtClean="0">
                <a:solidFill>
                  <a:srgbClr val="002060"/>
                </a:solidFill>
              </a:rPr>
              <a:t>previa y durante la OPE han sido fructíferas y con muy buenos resultados.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Se ha alcanzado un </a:t>
            </a:r>
            <a:r>
              <a:rPr lang="es-ES" sz="1600" b="1" dirty="0" smtClean="0">
                <a:solidFill>
                  <a:srgbClr val="002060"/>
                </a:solidFill>
              </a:rPr>
              <a:t>máximo histórico </a:t>
            </a:r>
            <a:r>
              <a:rPr lang="es-ES" sz="1600" dirty="0" smtClean="0">
                <a:solidFill>
                  <a:srgbClr val="002060"/>
                </a:solidFill>
              </a:rPr>
              <a:t>en el embarque de pasajeros desde el año 1995, con un total de 3.000.082 pasajeros.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Sigue una </a:t>
            </a:r>
            <a:r>
              <a:rPr lang="es-ES" sz="1600" b="1" dirty="0" smtClean="0">
                <a:solidFill>
                  <a:srgbClr val="002060"/>
                </a:solidFill>
              </a:rPr>
              <a:t>tendencia alcista </a:t>
            </a:r>
            <a:r>
              <a:rPr lang="es-ES" sz="1600" dirty="0" smtClean="0">
                <a:solidFill>
                  <a:srgbClr val="002060"/>
                </a:solidFill>
              </a:rPr>
              <a:t>en los tráficos de vehículos y pasajeros.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El </a:t>
            </a:r>
            <a:r>
              <a:rPr lang="es-ES" sz="1600" b="1" dirty="0" smtClean="0">
                <a:solidFill>
                  <a:srgbClr val="002060"/>
                </a:solidFill>
              </a:rPr>
              <a:t>Plan de Flota </a:t>
            </a:r>
            <a:r>
              <a:rPr lang="es-ES" sz="1600" dirty="0" smtClean="0">
                <a:solidFill>
                  <a:srgbClr val="002060"/>
                </a:solidFill>
              </a:rPr>
              <a:t>ha sido eficaz y demostrada su capacidad de evacuación, especialmente en los días críticos. No obstante se han relatado varias incidencias por incumplimiento de horarios en determinadas líneas y navieras.</a:t>
            </a:r>
          </a:p>
          <a:p>
            <a:pPr marL="182563" indent="-182563" algn="just">
              <a:buFont typeface="Wingdings" pitchFamily="2" charset="2"/>
              <a:buChar char="ü"/>
            </a:pPr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FF0000"/>
                </a:solidFill>
              </a:rPr>
              <a:t>El </a:t>
            </a:r>
            <a:r>
              <a:rPr lang="es-ES" sz="1600" b="1" dirty="0" smtClean="0">
                <a:solidFill>
                  <a:srgbClr val="FF0000"/>
                </a:solidFill>
              </a:rPr>
              <a:t>incumplimiento del Plan de Flota en la línea Algeciras/Tánger, no debería producirse en futuras ediciones.</a:t>
            </a:r>
          </a:p>
          <a:p>
            <a:pPr marL="182563" indent="-182563" algn="just"/>
            <a:endParaRPr lang="es-ES" sz="1600" b="1" dirty="0" smtClean="0">
              <a:solidFill>
                <a:srgbClr val="FF000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endParaRPr lang="es-ES" sz="1600" b="1" dirty="0" smtClean="0">
              <a:solidFill>
                <a:srgbClr val="FF0000"/>
              </a:solidFill>
            </a:endParaRPr>
          </a:p>
          <a:p>
            <a:pPr marL="182563" indent="-182563" algn="just"/>
            <a:endParaRPr lang="es-ES" sz="1600" b="1" dirty="0" smtClean="0">
              <a:solidFill>
                <a:srgbClr val="FF0000"/>
              </a:solidFill>
            </a:endParaRPr>
          </a:p>
          <a:p>
            <a:pPr marL="182563" indent="-182563" algn="just"/>
            <a:endParaRPr lang="es-ES" sz="1600" b="1" dirty="0" smtClean="0">
              <a:solidFill>
                <a:srgbClr val="FF0000"/>
              </a:solidFill>
            </a:endParaRPr>
          </a:p>
          <a:p>
            <a:pPr marL="182563" indent="-182563" algn="just"/>
            <a:endParaRPr lang="es-ES" sz="1600" b="1" dirty="0" smtClean="0">
              <a:solidFill>
                <a:srgbClr val="FF0000"/>
              </a:solidFill>
            </a:endParaRPr>
          </a:p>
          <a:p>
            <a:pPr marL="182563" indent="-182563" algn="just"/>
            <a:endParaRPr lang="es-ES" sz="1600" b="1" dirty="0" smtClean="0">
              <a:solidFill>
                <a:srgbClr val="FF0000"/>
              </a:solidFill>
            </a:endParaRPr>
          </a:p>
          <a:p>
            <a:pPr marL="182563" indent="-182563" algn="just"/>
            <a:endParaRPr lang="es-ES" sz="1600" b="1" dirty="0" smtClean="0">
              <a:solidFill>
                <a:srgbClr val="FF0000"/>
              </a:solidFill>
            </a:endParaRPr>
          </a:p>
          <a:p>
            <a:pPr algn="just"/>
            <a:endParaRPr lang="es-ES" sz="16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42860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CONCLUSIONES (2)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908720"/>
            <a:ext cx="79928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El cierre del Puerto de Tarifa, resta capacidad y agilidad al de Algeciras en fechas críticas.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Las Fuerzas y Cuerpos de Seguridad del Estado han garantizado la seguridad y la fluidez en los embarques, a pesar de estar en una </a:t>
            </a:r>
            <a:r>
              <a:rPr lang="es-ES" sz="1600" b="1" dirty="0" smtClean="0">
                <a:solidFill>
                  <a:srgbClr val="002060"/>
                </a:solidFill>
              </a:rPr>
              <a:t>situación 4 de seguridad</a:t>
            </a:r>
            <a:r>
              <a:rPr lang="es-ES" sz="1600" dirty="0" smtClean="0">
                <a:solidFill>
                  <a:srgbClr val="002060"/>
                </a:solidFill>
              </a:rPr>
              <a:t> antiterrorista.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El conjunto de </a:t>
            </a:r>
            <a:r>
              <a:rPr lang="es-ES" sz="1600" b="1" dirty="0" smtClean="0">
                <a:solidFill>
                  <a:srgbClr val="002060"/>
                </a:solidFill>
              </a:rPr>
              <a:t>Puertos afectados</a:t>
            </a:r>
            <a:r>
              <a:rPr lang="es-ES" sz="1600" dirty="0" smtClean="0">
                <a:solidFill>
                  <a:srgbClr val="002060"/>
                </a:solidFill>
              </a:rPr>
              <a:t>, ha suministrado infraestructuras y servicios suficientes para garantizar los embarques de pasajeros y vehículos.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Los </a:t>
            </a:r>
            <a:r>
              <a:rPr lang="es-ES" sz="1600" b="1" dirty="0" smtClean="0">
                <a:solidFill>
                  <a:srgbClr val="002060"/>
                </a:solidFill>
              </a:rPr>
              <a:t>dispositivos sanitarios y de asistencia social</a:t>
            </a:r>
            <a:r>
              <a:rPr lang="es-ES" sz="1600" dirty="0" smtClean="0">
                <a:solidFill>
                  <a:srgbClr val="002060"/>
                </a:solidFill>
              </a:rPr>
              <a:t>, han actuado con total normalidad, sin incidencias dignas de resaltar.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Los </a:t>
            </a:r>
            <a:r>
              <a:rPr lang="es-ES" sz="1600" b="1" dirty="0" smtClean="0">
                <a:solidFill>
                  <a:srgbClr val="002060"/>
                </a:solidFill>
              </a:rPr>
              <a:t>tiempos de espera</a:t>
            </a:r>
            <a:r>
              <a:rPr lang="es-ES" sz="1600" dirty="0" smtClean="0">
                <a:solidFill>
                  <a:srgbClr val="002060"/>
                </a:solidFill>
              </a:rPr>
              <a:t>, especialmente en los días críticos, han sido satisfactorios (máximo de cuatro horas).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endParaRPr lang="es-ES" sz="16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endParaRPr lang="es-ES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CONCLUSIONES (3)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395905" y="4283804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2014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172084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La DGT ha desplegado un </a:t>
            </a:r>
            <a:r>
              <a:rPr lang="es-ES" sz="1600" b="1" dirty="0" smtClean="0">
                <a:solidFill>
                  <a:srgbClr val="002060"/>
                </a:solidFill>
              </a:rPr>
              <a:t>eficaz control en las carreteras </a:t>
            </a:r>
            <a:r>
              <a:rPr lang="es-ES" sz="1600" dirty="0" smtClean="0">
                <a:solidFill>
                  <a:srgbClr val="002060"/>
                </a:solidFill>
              </a:rPr>
              <a:t>y zonas de aparcamiento e información dispuestas para la OPE 2017. El número de accidentes sigue en baja.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rgbClr val="002060"/>
                </a:solidFill>
              </a:rPr>
              <a:t>Satisfactoria respuesta de la población </a:t>
            </a:r>
            <a:r>
              <a:rPr lang="es-ES" sz="1600" dirty="0" smtClean="0">
                <a:solidFill>
                  <a:srgbClr val="002060"/>
                </a:solidFill>
              </a:rPr>
              <a:t>a los consejos en cada caso difundidos.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rgbClr val="002060"/>
                </a:solidFill>
              </a:rPr>
              <a:t>Máxima difusión de información a la población</a:t>
            </a:r>
            <a:r>
              <a:rPr lang="es-ES" sz="1600" dirty="0" smtClean="0">
                <a:solidFill>
                  <a:srgbClr val="002060"/>
                </a:solidFill>
              </a:rPr>
              <a:t>, en especial en las fechas críticas.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rgbClr val="002060"/>
                </a:solidFill>
              </a:rPr>
              <a:t>Las Áreas de Los Barrios y Tarifa </a:t>
            </a:r>
            <a:r>
              <a:rPr lang="es-ES" sz="1600" dirty="0" smtClean="0">
                <a:solidFill>
                  <a:srgbClr val="002060"/>
                </a:solidFill>
              </a:rPr>
              <a:t>han estado preparadas y operativas, pero no se han utilizado, debido a la buena gestión en los embarques.</a:t>
            </a:r>
          </a:p>
          <a:p>
            <a:pPr marL="182563" indent="-182563" algn="just"/>
            <a:endParaRPr lang="es-ES" sz="1600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rgbClr val="002060"/>
                </a:solidFill>
              </a:rPr>
              <a:t>Las Jornadas OPE 2017 </a:t>
            </a:r>
            <a:r>
              <a:rPr lang="es-ES" sz="1600" dirty="0" smtClean="0">
                <a:solidFill>
                  <a:srgbClr val="002060"/>
                </a:solidFill>
              </a:rPr>
              <a:t>han sido muy bien valoradas y asentadas en el futuro.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1">
                <a:lumMod val="75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1828800"/>
          </a:xfrm>
        </p:spPr>
        <p:txBody>
          <a:bodyPr/>
          <a:lstStyle/>
          <a:p>
            <a:pPr algn="ctr"/>
            <a:r>
              <a:rPr lang="es-ES" cap="small" dirty="0" smtClean="0">
                <a:solidFill>
                  <a:schemeClr val="tx1"/>
                </a:solidFill>
              </a:rPr>
              <a:t/>
            </a:r>
            <a:br>
              <a:rPr lang="es-ES" cap="small" dirty="0" smtClean="0">
                <a:solidFill>
                  <a:schemeClr val="tx1"/>
                </a:solidFill>
              </a:rPr>
            </a:br>
            <a:r>
              <a:rPr lang="es-ES" cap="small" dirty="0" smtClean="0">
                <a:solidFill>
                  <a:srgbClr val="002060"/>
                </a:solidFill>
              </a:rPr>
              <a:t>Ministerio del Interior</a:t>
            </a:r>
            <a:endParaRPr lang="es-ES" cap="small" dirty="0">
              <a:solidFill>
                <a:srgbClr val="00206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57290" y="4357694"/>
            <a:ext cx="7643834" cy="642942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General de Protección Civil y Emergencias</a:t>
            </a:r>
            <a:endParaRPr lang="es-E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heurón"/>
          <p:cNvSpPr/>
          <p:nvPr/>
        </p:nvSpPr>
        <p:spPr>
          <a:xfrm>
            <a:off x="1043640" y="442913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6" name="5 Cheurón"/>
          <p:cNvSpPr/>
          <p:nvPr/>
        </p:nvSpPr>
        <p:spPr>
          <a:xfrm>
            <a:off x="857224" y="442913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3428992" y="5072074"/>
            <a:ext cx="335758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8 Grupo"/>
          <p:cNvGrpSpPr/>
          <p:nvPr/>
        </p:nvGrpSpPr>
        <p:grpSpPr>
          <a:xfrm>
            <a:off x="5435266" y="6467638"/>
            <a:ext cx="2928962" cy="361766"/>
            <a:chOff x="4643438" y="6496234"/>
            <a:chExt cx="2928962" cy="361766"/>
          </a:xfrm>
        </p:grpSpPr>
        <p:pic>
          <p:nvPicPr>
            <p:cNvPr id="10" name="Picture 1" descr="Ministerio del Interior de Españ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3438" y="6496234"/>
              <a:ext cx="2643205" cy="36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Escudo de Protección Civil Españ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8828" y="6500834"/>
              <a:ext cx="223572" cy="32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724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PLANIFICACIÓN. PLAN ESTATAL OPE. PLAN DIRECTOR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3</a:t>
            </a:fld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0" y="836712"/>
          <a:ext cx="8786842" cy="559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PREVENCIÓN: CALENDARIO Y FECHAS ESPECIALES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4</a:t>
            </a:fld>
            <a:endParaRPr lang="es-E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98500" y="1108075"/>
          <a:ext cx="7747000" cy="4641850"/>
        </p:xfrm>
        <a:graphic>
          <a:graphicData uri="http://schemas.openxmlformats.org/presentationml/2006/ole">
            <p:oleObj spid="_x0000_s1026" name="Worksheet" r:id="rId3" imgW="9288932" imgH="557006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PREVENCIÓN: SISTEMAS DE INFORMACIÓN PREVISTOS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14348" y="1500174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Sistema de Información de Fronteras (SIF)</a:t>
            </a:r>
          </a:p>
          <a:p>
            <a:pPr marL="361950" indent="-361950"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Sistemas de información a viajeros y población afectada</a:t>
            </a:r>
          </a:p>
          <a:p>
            <a:pPr marL="361950" indent="-361950"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Sistema de información del grado de ocupación de los puertos</a:t>
            </a:r>
          </a:p>
          <a:p>
            <a:pPr marL="361950" indent="-361950"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Sistema de información de embarques</a:t>
            </a:r>
          </a:p>
          <a:p>
            <a:pPr marL="361950" indent="-361950"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Sistema de información de asistencias sanitarias y sociales</a:t>
            </a:r>
          </a:p>
          <a:p>
            <a:pPr marL="361950" indent="-361950"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Boletín Especial de Predicción para la OPE</a:t>
            </a: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Informes de situación diarios (Web DGPC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E)</a:t>
            </a: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PREVENCIÓN: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428860" y="428604"/>
            <a:ext cx="5221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ÁREA DE EMERGENCIA DE LOS BARRIOS 2017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609528" y="5733256"/>
            <a:ext cx="4248472" cy="36933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NO FUE NECESARIA SU ACTIVACIÓN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egarriga\Desktop\FOTOS PRESENTACIÓN\AREA DE LOS BARRIOS 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364088" cy="402306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2843808" y="10527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ACONDICIONADA Y OPERATIVA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7504" y="2636912"/>
            <a:ext cx="1872208" cy="954107"/>
          </a:xfrm>
          <a:prstGeom prst="rect">
            <a:avLst/>
          </a:prstGeom>
          <a:solidFill>
            <a:srgbClr val="FF8181"/>
          </a:solidFill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CAPACIDAD:</a:t>
            </a:r>
          </a:p>
          <a:p>
            <a:pPr>
              <a:buFont typeface="Wingdings" pitchFamily="2" charset="2"/>
              <a:buChar char="q"/>
            </a:pPr>
            <a:r>
              <a:rPr lang="es-ES" sz="1400" b="1" dirty="0" smtClean="0">
                <a:solidFill>
                  <a:schemeClr val="bg1"/>
                </a:solidFill>
              </a:rPr>
              <a:t>  10.000 PAX.</a:t>
            </a:r>
          </a:p>
          <a:p>
            <a:pPr>
              <a:buFont typeface="Wingdings" pitchFamily="2" charset="2"/>
              <a:buChar char="q"/>
            </a:pPr>
            <a:r>
              <a:rPr lang="es-ES" sz="1400" b="1" dirty="0" smtClean="0">
                <a:solidFill>
                  <a:schemeClr val="bg1"/>
                </a:solidFill>
              </a:rPr>
              <a:t>  2.000 VEHICS.</a:t>
            </a:r>
          </a:p>
          <a:p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4046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PREVENCIÓN: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339752" y="404664"/>
            <a:ext cx="6202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ÁREA DE REGULACIÓN DEL TRÁFICO DE TARIFA  2017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egarriga\Desktop\FOTOS PRESENTACIÓN\area de tarifa 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592621" cy="4194466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903814" y="11247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ACONDICIONADA Y OPERATIVA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51786" y="5877272"/>
            <a:ext cx="4248472" cy="36933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NO FUE NECESARIA SU ACTIVACIÓN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428604"/>
            <a:ext cx="637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PREVENCIÓN: MEDIDAS ESPECIALES OPE 2017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27584" y="1484784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Cierre preventivo del Puerto de Tarifa</a:t>
            </a:r>
          </a:p>
          <a:p>
            <a:pPr marL="361950" indent="-361950"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err="1" smtClean="0">
                <a:solidFill>
                  <a:srgbClr val="002060"/>
                </a:solidFill>
              </a:rPr>
              <a:t>Intercambiabilidad</a:t>
            </a:r>
            <a:r>
              <a:rPr lang="es-ES" dirty="0" smtClean="0">
                <a:solidFill>
                  <a:srgbClr val="002060"/>
                </a:solidFill>
              </a:rPr>
              <a:t> de billetes</a:t>
            </a:r>
          </a:p>
          <a:p>
            <a:pPr marL="361950" indent="-361950"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Restricción de unidades de carga en los buques de pasaje</a:t>
            </a:r>
          </a:p>
          <a:p>
            <a:pPr marL="361950" indent="-361950"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Preparación de Áreas de Emergencia</a:t>
            </a:r>
          </a:p>
          <a:p>
            <a:pPr marL="361950" indent="-361950"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Disponibilidad de atraques alternativos</a:t>
            </a:r>
          </a:p>
          <a:p>
            <a:pPr marL="361950" indent="-361950"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Ruptura de horarios</a:t>
            </a:r>
          </a:p>
          <a:p>
            <a:pPr marL="361950" indent="-361950"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Sistema de transporte de autobuses</a:t>
            </a: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endParaRPr lang="es-ES" dirty="0" smtClean="0">
              <a:solidFill>
                <a:srgbClr val="002060"/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dirty="0" smtClean="0">
                <a:solidFill>
                  <a:srgbClr val="002060"/>
                </a:solidFill>
              </a:rPr>
              <a:t>“Efecto espejo” entre Puertos</a:t>
            </a: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1950" indent="-361950">
              <a:buFont typeface="Wingdings" pitchFamily="2" charset="2"/>
              <a:buChar char="Ø"/>
              <a:tabLst>
                <a:tab pos="361950" algn="l"/>
              </a:tabLst>
            </a:pP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56C5B319-C1AF-4577-8614-F400AA5D9E40}" type="slidenum">
              <a:rPr lang="es-ES" smtClean="0"/>
              <a:pPr/>
              <a:t>9</a:t>
            </a:fld>
            <a:endParaRPr lang="es-ES" dirty="0"/>
          </a:p>
        </p:txBody>
      </p:sp>
      <p:grpSp>
        <p:nvGrpSpPr>
          <p:cNvPr id="112" name="87 Grupo"/>
          <p:cNvGrpSpPr/>
          <p:nvPr/>
        </p:nvGrpSpPr>
        <p:grpSpPr>
          <a:xfrm>
            <a:off x="428596" y="5072074"/>
            <a:ext cx="8470901" cy="1433513"/>
            <a:chOff x="-271497" y="5005370"/>
            <a:chExt cx="8470901" cy="1433513"/>
          </a:xfrm>
        </p:grpSpPr>
        <p:sp>
          <p:nvSpPr>
            <p:cNvPr id="114" name="Freeform 4"/>
            <p:cNvSpPr>
              <a:spLocks noChangeArrowheads="1"/>
            </p:cNvSpPr>
            <p:nvPr/>
          </p:nvSpPr>
          <p:spPr bwMode="auto">
            <a:xfrm rot="180000">
              <a:off x="-271497" y="5513370"/>
              <a:ext cx="1447800" cy="501650"/>
            </a:xfrm>
            <a:custGeom>
              <a:avLst/>
              <a:gdLst>
                <a:gd name="T0" fmla="*/ 699 w 376"/>
                <a:gd name="T1" fmla="*/ 0 h 324"/>
                <a:gd name="T2" fmla="*/ 912 w 376"/>
                <a:gd name="T3" fmla="*/ 21 h 324"/>
                <a:gd name="T4" fmla="*/ 776 w 376"/>
                <a:gd name="T5" fmla="*/ 80 h 324"/>
                <a:gd name="T6" fmla="*/ 677 w 376"/>
                <a:gd name="T7" fmla="*/ 133 h 324"/>
                <a:gd name="T8" fmla="*/ 485 w 376"/>
                <a:gd name="T9" fmla="*/ 133 h 324"/>
                <a:gd name="T10" fmla="*/ 279 w 376"/>
                <a:gd name="T11" fmla="*/ 316 h 324"/>
                <a:gd name="T12" fmla="*/ 0 w 376"/>
                <a:gd name="T13" fmla="*/ 290 h 324"/>
                <a:gd name="T14" fmla="*/ 269 w 376"/>
                <a:gd name="T15" fmla="*/ 93 h 324"/>
                <a:gd name="T16" fmla="*/ 699 w 376"/>
                <a:gd name="T17" fmla="*/ 0 h 3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6"/>
                <a:gd name="T28" fmla="*/ 0 h 324"/>
                <a:gd name="T29" fmla="*/ 376 w 376"/>
                <a:gd name="T30" fmla="*/ 324 h 3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6" h="324">
                  <a:moveTo>
                    <a:pt x="288" y="0"/>
                  </a:moveTo>
                  <a:lnTo>
                    <a:pt x="376" y="22"/>
                  </a:lnTo>
                  <a:lnTo>
                    <a:pt x="320" y="82"/>
                  </a:lnTo>
                  <a:lnTo>
                    <a:pt x="279" y="136"/>
                  </a:lnTo>
                  <a:lnTo>
                    <a:pt x="200" y="136"/>
                  </a:lnTo>
                  <a:lnTo>
                    <a:pt x="115" y="324"/>
                  </a:lnTo>
                  <a:lnTo>
                    <a:pt x="0" y="297"/>
                  </a:lnTo>
                  <a:lnTo>
                    <a:pt x="111" y="95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0000"/>
            </a:solidFill>
            <a:ln w="12600" cap="sq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5" name="Freeform 5"/>
            <p:cNvSpPr>
              <a:spLocks noChangeArrowheads="1"/>
            </p:cNvSpPr>
            <p:nvPr/>
          </p:nvSpPr>
          <p:spPr bwMode="auto">
            <a:xfrm rot="180000">
              <a:off x="3549616" y="5246670"/>
              <a:ext cx="677863" cy="417513"/>
            </a:xfrm>
            <a:custGeom>
              <a:avLst/>
              <a:gdLst>
                <a:gd name="T0" fmla="*/ 10 w 177"/>
                <a:gd name="T1" fmla="*/ 22 h 270"/>
                <a:gd name="T2" fmla="*/ 381 w 177"/>
                <a:gd name="T3" fmla="*/ 0 h 270"/>
                <a:gd name="T4" fmla="*/ 427 w 177"/>
                <a:gd name="T5" fmla="*/ 162 h 270"/>
                <a:gd name="T6" fmla="*/ 285 w 177"/>
                <a:gd name="T7" fmla="*/ 263 h 270"/>
                <a:gd name="T8" fmla="*/ 70 w 177"/>
                <a:gd name="T9" fmla="*/ 166 h 270"/>
                <a:gd name="T10" fmla="*/ 0 w 177"/>
                <a:gd name="T11" fmla="*/ 139 h 270"/>
                <a:gd name="T12" fmla="*/ 63 w 177"/>
                <a:gd name="T13" fmla="*/ 95 h 270"/>
                <a:gd name="T14" fmla="*/ 10 w 177"/>
                <a:gd name="T15" fmla="*/ 22 h 2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270"/>
                <a:gd name="T26" fmla="*/ 177 w 177"/>
                <a:gd name="T27" fmla="*/ 270 h 2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270">
                  <a:moveTo>
                    <a:pt x="4" y="23"/>
                  </a:moveTo>
                  <a:lnTo>
                    <a:pt x="158" y="0"/>
                  </a:lnTo>
                  <a:lnTo>
                    <a:pt x="177" y="166"/>
                  </a:lnTo>
                  <a:lnTo>
                    <a:pt x="118" y="270"/>
                  </a:lnTo>
                  <a:lnTo>
                    <a:pt x="29" y="170"/>
                  </a:lnTo>
                  <a:lnTo>
                    <a:pt x="0" y="143"/>
                  </a:lnTo>
                  <a:lnTo>
                    <a:pt x="26" y="98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808000"/>
            </a:solidFill>
            <a:ln w="12600" cap="sq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6" name="Freeform 6"/>
            <p:cNvSpPr>
              <a:spLocks noChangeArrowheads="1"/>
            </p:cNvSpPr>
            <p:nvPr/>
          </p:nvSpPr>
          <p:spPr bwMode="auto">
            <a:xfrm rot="180000">
              <a:off x="974691" y="5110145"/>
              <a:ext cx="3649663" cy="1169988"/>
            </a:xfrm>
            <a:custGeom>
              <a:avLst/>
              <a:gdLst>
                <a:gd name="T0" fmla="*/ 742 w 951"/>
                <a:gd name="T1" fmla="*/ 0 h 778"/>
                <a:gd name="T2" fmla="*/ 1508 w 951"/>
                <a:gd name="T3" fmla="*/ 95 h 778"/>
                <a:gd name="T4" fmla="*/ 1632 w 951"/>
                <a:gd name="T5" fmla="*/ 85 h 778"/>
                <a:gd name="T6" fmla="*/ 1678 w 951"/>
                <a:gd name="T7" fmla="*/ 160 h 778"/>
                <a:gd name="T8" fmla="*/ 1617 w 951"/>
                <a:gd name="T9" fmla="*/ 201 h 778"/>
                <a:gd name="T10" fmla="*/ 1707 w 951"/>
                <a:gd name="T11" fmla="*/ 232 h 778"/>
                <a:gd name="T12" fmla="*/ 1919 w 951"/>
                <a:gd name="T13" fmla="*/ 326 h 778"/>
                <a:gd name="T14" fmla="*/ 1927 w 951"/>
                <a:gd name="T15" fmla="*/ 414 h 778"/>
                <a:gd name="T16" fmla="*/ 1813 w 951"/>
                <a:gd name="T17" fmla="*/ 468 h 778"/>
                <a:gd name="T18" fmla="*/ 2299 w 951"/>
                <a:gd name="T19" fmla="*/ 615 h 778"/>
                <a:gd name="T20" fmla="*/ 1332 w 951"/>
                <a:gd name="T21" fmla="*/ 737 h 778"/>
                <a:gd name="T22" fmla="*/ 307 w 951"/>
                <a:gd name="T23" fmla="*/ 509 h 778"/>
                <a:gd name="T24" fmla="*/ 0 w 951"/>
                <a:gd name="T25" fmla="*/ 436 h 778"/>
                <a:gd name="T26" fmla="*/ 138 w 951"/>
                <a:gd name="T27" fmla="*/ 376 h 778"/>
                <a:gd name="T28" fmla="*/ 155 w 951"/>
                <a:gd name="T29" fmla="*/ 336 h 778"/>
                <a:gd name="T30" fmla="*/ 672 w 951"/>
                <a:gd name="T31" fmla="*/ 198 h 778"/>
                <a:gd name="T32" fmla="*/ 742 w 951"/>
                <a:gd name="T33" fmla="*/ 0 h 7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1"/>
                <a:gd name="T52" fmla="*/ 0 h 778"/>
                <a:gd name="T53" fmla="*/ 951 w 951"/>
                <a:gd name="T54" fmla="*/ 778 h 7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1" h="778">
                  <a:moveTo>
                    <a:pt x="307" y="0"/>
                  </a:moveTo>
                  <a:lnTo>
                    <a:pt x="624" y="100"/>
                  </a:lnTo>
                  <a:lnTo>
                    <a:pt x="675" y="90"/>
                  </a:lnTo>
                  <a:lnTo>
                    <a:pt x="694" y="169"/>
                  </a:lnTo>
                  <a:lnTo>
                    <a:pt x="669" y="212"/>
                  </a:lnTo>
                  <a:lnTo>
                    <a:pt x="706" y="245"/>
                  </a:lnTo>
                  <a:lnTo>
                    <a:pt x="794" y="344"/>
                  </a:lnTo>
                  <a:lnTo>
                    <a:pt x="797" y="437"/>
                  </a:lnTo>
                  <a:lnTo>
                    <a:pt x="750" y="494"/>
                  </a:lnTo>
                  <a:lnTo>
                    <a:pt x="951" y="649"/>
                  </a:lnTo>
                  <a:lnTo>
                    <a:pt x="551" y="778"/>
                  </a:lnTo>
                  <a:lnTo>
                    <a:pt x="127" y="537"/>
                  </a:lnTo>
                  <a:lnTo>
                    <a:pt x="0" y="460"/>
                  </a:lnTo>
                  <a:lnTo>
                    <a:pt x="57" y="397"/>
                  </a:lnTo>
                  <a:lnTo>
                    <a:pt x="64" y="355"/>
                  </a:lnTo>
                  <a:lnTo>
                    <a:pt x="278" y="20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CC3300"/>
            </a:solidFill>
            <a:ln w="12600" cap="sq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7" name="Freeform 7"/>
            <p:cNvSpPr>
              <a:spLocks noChangeArrowheads="1"/>
            </p:cNvSpPr>
            <p:nvPr/>
          </p:nvSpPr>
          <p:spPr bwMode="auto">
            <a:xfrm rot="180000">
              <a:off x="3816316" y="5576870"/>
              <a:ext cx="2733675" cy="862013"/>
            </a:xfrm>
            <a:custGeom>
              <a:avLst/>
              <a:gdLst>
                <a:gd name="T0" fmla="*/ 243 w 709"/>
                <a:gd name="T1" fmla="*/ 0 h 556"/>
                <a:gd name="T2" fmla="*/ 102 w 709"/>
                <a:gd name="T3" fmla="*/ 99 h 556"/>
                <a:gd name="T4" fmla="*/ 117 w 709"/>
                <a:gd name="T5" fmla="*/ 199 h 556"/>
                <a:gd name="T6" fmla="*/ 0 w 709"/>
                <a:gd name="T7" fmla="*/ 256 h 556"/>
                <a:gd name="T8" fmla="*/ 500 w 709"/>
                <a:gd name="T9" fmla="*/ 406 h 556"/>
                <a:gd name="T10" fmla="*/ 709 w 709"/>
                <a:gd name="T11" fmla="*/ 376 h 556"/>
                <a:gd name="T12" fmla="*/ 1540 w 709"/>
                <a:gd name="T13" fmla="*/ 543 h 556"/>
                <a:gd name="T14" fmla="*/ 1707 w 709"/>
                <a:gd name="T15" fmla="*/ 510 h 556"/>
                <a:gd name="T16" fmla="*/ 1722 w 709"/>
                <a:gd name="T17" fmla="*/ 411 h 556"/>
                <a:gd name="T18" fmla="*/ 1683 w 709"/>
                <a:gd name="T19" fmla="*/ 80 h 556"/>
                <a:gd name="T20" fmla="*/ 1270 w 709"/>
                <a:gd name="T21" fmla="*/ 34 h 556"/>
                <a:gd name="T22" fmla="*/ 1076 w 709"/>
                <a:gd name="T23" fmla="*/ 89 h 556"/>
                <a:gd name="T24" fmla="*/ 940 w 709"/>
                <a:gd name="T25" fmla="*/ 157 h 556"/>
                <a:gd name="T26" fmla="*/ 563 w 709"/>
                <a:gd name="T27" fmla="*/ 26 h 556"/>
                <a:gd name="T28" fmla="*/ 243 w 709"/>
                <a:gd name="T29" fmla="*/ 0 h 5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9"/>
                <a:gd name="T46" fmla="*/ 0 h 556"/>
                <a:gd name="T47" fmla="*/ 709 w 709"/>
                <a:gd name="T48" fmla="*/ 556 h 5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9" h="556">
                  <a:moveTo>
                    <a:pt x="100" y="0"/>
                  </a:moveTo>
                  <a:lnTo>
                    <a:pt x="42" y="101"/>
                  </a:lnTo>
                  <a:lnTo>
                    <a:pt x="48" y="204"/>
                  </a:lnTo>
                  <a:lnTo>
                    <a:pt x="0" y="262"/>
                  </a:lnTo>
                  <a:lnTo>
                    <a:pt x="206" y="416"/>
                  </a:lnTo>
                  <a:lnTo>
                    <a:pt x="292" y="385"/>
                  </a:lnTo>
                  <a:lnTo>
                    <a:pt x="634" y="556"/>
                  </a:lnTo>
                  <a:lnTo>
                    <a:pt x="703" y="522"/>
                  </a:lnTo>
                  <a:lnTo>
                    <a:pt x="709" y="421"/>
                  </a:lnTo>
                  <a:lnTo>
                    <a:pt x="693" y="82"/>
                  </a:lnTo>
                  <a:lnTo>
                    <a:pt x="523" y="35"/>
                  </a:lnTo>
                  <a:lnTo>
                    <a:pt x="443" y="91"/>
                  </a:lnTo>
                  <a:lnTo>
                    <a:pt x="387" y="161"/>
                  </a:lnTo>
                  <a:lnTo>
                    <a:pt x="232" y="2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CC6600"/>
            </a:solidFill>
            <a:ln w="12600" cap="sq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8" name="Freeform 8"/>
            <p:cNvSpPr>
              <a:spLocks noChangeArrowheads="1"/>
            </p:cNvSpPr>
            <p:nvPr/>
          </p:nvSpPr>
          <p:spPr bwMode="auto">
            <a:xfrm rot="180000">
              <a:off x="6472204" y="5830870"/>
              <a:ext cx="1727200" cy="538163"/>
            </a:xfrm>
            <a:custGeom>
              <a:avLst/>
              <a:gdLst>
                <a:gd name="T0" fmla="*/ 0 w 448"/>
                <a:gd name="T1" fmla="*/ 0 h 348"/>
                <a:gd name="T2" fmla="*/ 46 w 448"/>
                <a:gd name="T3" fmla="*/ 339 h 348"/>
                <a:gd name="T4" fmla="*/ 1088 w 448"/>
                <a:gd name="T5" fmla="*/ 339 h 348"/>
                <a:gd name="T6" fmla="*/ 644 w 448"/>
                <a:gd name="T7" fmla="*/ 146 h 348"/>
                <a:gd name="T8" fmla="*/ 644 w 448"/>
                <a:gd name="T9" fmla="*/ 18 h 348"/>
                <a:gd name="T10" fmla="*/ 420 w 448"/>
                <a:gd name="T11" fmla="*/ 10 h 348"/>
                <a:gd name="T12" fmla="*/ 267 w 448"/>
                <a:gd name="T13" fmla="*/ 27 h 348"/>
                <a:gd name="T14" fmla="*/ 0 w 448"/>
                <a:gd name="T15" fmla="*/ 0 h 3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8"/>
                <a:gd name="T25" fmla="*/ 0 h 348"/>
                <a:gd name="T26" fmla="*/ 448 w 448"/>
                <a:gd name="T27" fmla="*/ 348 h 3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8" h="348">
                  <a:moveTo>
                    <a:pt x="0" y="0"/>
                  </a:moveTo>
                  <a:lnTo>
                    <a:pt x="19" y="348"/>
                  </a:lnTo>
                  <a:lnTo>
                    <a:pt x="448" y="348"/>
                  </a:lnTo>
                  <a:lnTo>
                    <a:pt x="265" y="150"/>
                  </a:lnTo>
                  <a:lnTo>
                    <a:pt x="265" y="18"/>
                  </a:lnTo>
                  <a:lnTo>
                    <a:pt x="173" y="10"/>
                  </a:lnTo>
                  <a:lnTo>
                    <a:pt x="11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600" cap="sq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9" name="Freeform 9"/>
            <p:cNvSpPr>
              <a:spLocks noChangeArrowheads="1"/>
            </p:cNvSpPr>
            <p:nvPr/>
          </p:nvSpPr>
          <p:spPr bwMode="auto">
            <a:xfrm rot="180000">
              <a:off x="703229" y="5005370"/>
              <a:ext cx="1998663" cy="619125"/>
            </a:xfrm>
            <a:custGeom>
              <a:avLst/>
              <a:gdLst>
                <a:gd name="T0" fmla="*/ 0 w 1207"/>
                <a:gd name="T1" fmla="*/ 386 h 985"/>
                <a:gd name="T2" fmla="*/ 48 w 1207"/>
                <a:gd name="T3" fmla="*/ 380 h 985"/>
                <a:gd name="T4" fmla="*/ 452 w 1207"/>
                <a:gd name="T5" fmla="*/ 374 h 985"/>
                <a:gd name="T6" fmla="*/ 501 w 1207"/>
                <a:gd name="T7" fmla="*/ 312 h 985"/>
                <a:gd name="T8" fmla="*/ 646 w 1207"/>
                <a:gd name="T9" fmla="*/ 294 h 985"/>
                <a:gd name="T10" fmla="*/ 743 w 1207"/>
                <a:gd name="T11" fmla="*/ 282 h 985"/>
                <a:gd name="T12" fmla="*/ 855 w 1207"/>
                <a:gd name="T13" fmla="*/ 233 h 985"/>
                <a:gd name="T14" fmla="*/ 1001 w 1207"/>
                <a:gd name="T15" fmla="*/ 171 h 985"/>
                <a:gd name="T16" fmla="*/ 1097 w 1207"/>
                <a:gd name="T17" fmla="*/ 159 h 985"/>
                <a:gd name="T18" fmla="*/ 1259 w 1207"/>
                <a:gd name="T19" fmla="*/ 135 h 985"/>
                <a:gd name="T20" fmla="*/ 1243 w 1207"/>
                <a:gd name="T21" fmla="*/ 116 h 985"/>
                <a:gd name="T22" fmla="*/ 1179 w 1207"/>
                <a:gd name="T23" fmla="*/ 80 h 985"/>
                <a:gd name="T24" fmla="*/ 1194 w 1207"/>
                <a:gd name="T25" fmla="*/ 55 h 985"/>
                <a:gd name="T26" fmla="*/ 1146 w 1207"/>
                <a:gd name="T27" fmla="*/ 49 h 985"/>
                <a:gd name="T28" fmla="*/ 1017 w 1207"/>
                <a:gd name="T29" fmla="*/ 43 h 985"/>
                <a:gd name="T30" fmla="*/ 758 w 1207"/>
                <a:gd name="T31" fmla="*/ 0 h 985"/>
                <a:gd name="T32" fmla="*/ 710 w 1207"/>
                <a:gd name="T33" fmla="*/ 12 h 985"/>
                <a:gd name="T34" fmla="*/ 694 w 1207"/>
                <a:gd name="T35" fmla="*/ 30 h 985"/>
                <a:gd name="T36" fmla="*/ 581 w 1207"/>
                <a:gd name="T37" fmla="*/ 49 h 985"/>
                <a:gd name="T38" fmla="*/ 387 w 1207"/>
                <a:gd name="T39" fmla="*/ 86 h 985"/>
                <a:gd name="T40" fmla="*/ 290 w 1207"/>
                <a:gd name="T41" fmla="*/ 110 h 985"/>
                <a:gd name="T42" fmla="*/ 258 w 1207"/>
                <a:gd name="T43" fmla="*/ 147 h 985"/>
                <a:gd name="T44" fmla="*/ 194 w 1207"/>
                <a:gd name="T45" fmla="*/ 190 h 985"/>
                <a:gd name="T46" fmla="*/ 113 w 1207"/>
                <a:gd name="T47" fmla="*/ 245 h 985"/>
                <a:gd name="T48" fmla="*/ 97 w 1207"/>
                <a:gd name="T49" fmla="*/ 263 h 985"/>
                <a:gd name="T50" fmla="*/ 65 w 1207"/>
                <a:gd name="T51" fmla="*/ 282 h 985"/>
                <a:gd name="T52" fmla="*/ 48 w 1207"/>
                <a:gd name="T53" fmla="*/ 306 h 985"/>
                <a:gd name="T54" fmla="*/ 16 w 1207"/>
                <a:gd name="T55" fmla="*/ 343 h 985"/>
                <a:gd name="T56" fmla="*/ 0 w 1207"/>
                <a:gd name="T57" fmla="*/ 386 h 9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7"/>
                <a:gd name="T88" fmla="*/ 0 h 985"/>
                <a:gd name="T89" fmla="*/ 1207 w 1207"/>
                <a:gd name="T90" fmla="*/ 985 h 9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7" h="985">
                  <a:moveTo>
                    <a:pt x="0" y="975"/>
                  </a:moveTo>
                  <a:cubicBezTo>
                    <a:pt x="15" y="970"/>
                    <a:pt x="30" y="961"/>
                    <a:pt x="46" y="960"/>
                  </a:cubicBezTo>
                  <a:cubicBezTo>
                    <a:pt x="175" y="951"/>
                    <a:pt x="308" y="977"/>
                    <a:pt x="433" y="944"/>
                  </a:cubicBezTo>
                  <a:cubicBezTo>
                    <a:pt x="485" y="930"/>
                    <a:pt x="447" y="818"/>
                    <a:pt x="480" y="789"/>
                  </a:cubicBezTo>
                  <a:cubicBezTo>
                    <a:pt x="483" y="787"/>
                    <a:pt x="594" y="751"/>
                    <a:pt x="619" y="743"/>
                  </a:cubicBezTo>
                  <a:cubicBezTo>
                    <a:pt x="650" y="733"/>
                    <a:pt x="712" y="712"/>
                    <a:pt x="712" y="712"/>
                  </a:cubicBezTo>
                  <a:cubicBezTo>
                    <a:pt x="784" y="604"/>
                    <a:pt x="743" y="640"/>
                    <a:pt x="820" y="588"/>
                  </a:cubicBezTo>
                  <a:cubicBezTo>
                    <a:pt x="851" y="500"/>
                    <a:pt x="877" y="488"/>
                    <a:pt x="960" y="433"/>
                  </a:cubicBezTo>
                  <a:cubicBezTo>
                    <a:pt x="987" y="415"/>
                    <a:pt x="1052" y="402"/>
                    <a:pt x="1052" y="402"/>
                  </a:cubicBezTo>
                  <a:cubicBezTo>
                    <a:pt x="1151" y="419"/>
                    <a:pt x="1175" y="441"/>
                    <a:pt x="1207" y="340"/>
                  </a:cubicBezTo>
                  <a:cubicBezTo>
                    <a:pt x="1202" y="325"/>
                    <a:pt x="1200" y="308"/>
                    <a:pt x="1192" y="294"/>
                  </a:cubicBezTo>
                  <a:cubicBezTo>
                    <a:pt x="1174" y="261"/>
                    <a:pt x="1130" y="201"/>
                    <a:pt x="1130" y="201"/>
                  </a:cubicBezTo>
                  <a:cubicBezTo>
                    <a:pt x="1135" y="180"/>
                    <a:pt x="1153" y="159"/>
                    <a:pt x="1145" y="139"/>
                  </a:cubicBezTo>
                  <a:cubicBezTo>
                    <a:pt x="1139" y="124"/>
                    <a:pt x="1115" y="126"/>
                    <a:pt x="1099" y="123"/>
                  </a:cubicBezTo>
                  <a:cubicBezTo>
                    <a:pt x="1058" y="116"/>
                    <a:pt x="1016" y="113"/>
                    <a:pt x="975" y="108"/>
                  </a:cubicBezTo>
                  <a:cubicBezTo>
                    <a:pt x="885" y="85"/>
                    <a:pt x="815" y="28"/>
                    <a:pt x="727" y="0"/>
                  </a:cubicBezTo>
                  <a:cubicBezTo>
                    <a:pt x="712" y="10"/>
                    <a:pt x="693" y="17"/>
                    <a:pt x="681" y="31"/>
                  </a:cubicBezTo>
                  <a:cubicBezTo>
                    <a:pt x="671" y="44"/>
                    <a:pt x="677" y="66"/>
                    <a:pt x="665" y="77"/>
                  </a:cubicBezTo>
                  <a:cubicBezTo>
                    <a:pt x="645" y="97"/>
                    <a:pt x="586" y="114"/>
                    <a:pt x="557" y="123"/>
                  </a:cubicBezTo>
                  <a:cubicBezTo>
                    <a:pt x="503" y="159"/>
                    <a:pt x="433" y="196"/>
                    <a:pt x="371" y="216"/>
                  </a:cubicBezTo>
                  <a:cubicBezTo>
                    <a:pt x="340" y="237"/>
                    <a:pt x="309" y="257"/>
                    <a:pt x="278" y="278"/>
                  </a:cubicBezTo>
                  <a:cubicBezTo>
                    <a:pt x="251" y="296"/>
                    <a:pt x="262" y="342"/>
                    <a:pt x="247" y="371"/>
                  </a:cubicBezTo>
                  <a:cubicBezTo>
                    <a:pt x="228" y="408"/>
                    <a:pt x="203" y="442"/>
                    <a:pt x="186" y="480"/>
                  </a:cubicBezTo>
                  <a:cubicBezTo>
                    <a:pt x="128" y="614"/>
                    <a:pt x="192" y="537"/>
                    <a:pt x="108" y="619"/>
                  </a:cubicBezTo>
                  <a:cubicBezTo>
                    <a:pt x="103" y="634"/>
                    <a:pt x="100" y="651"/>
                    <a:pt x="93" y="665"/>
                  </a:cubicBezTo>
                  <a:cubicBezTo>
                    <a:pt x="85" y="682"/>
                    <a:pt x="69" y="695"/>
                    <a:pt x="62" y="712"/>
                  </a:cubicBezTo>
                  <a:cubicBezTo>
                    <a:pt x="54" y="732"/>
                    <a:pt x="52" y="754"/>
                    <a:pt x="46" y="774"/>
                  </a:cubicBezTo>
                  <a:cubicBezTo>
                    <a:pt x="37" y="805"/>
                    <a:pt x="15" y="867"/>
                    <a:pt x="15" y="867"/>
                  </a:cubicBezTo>
                  <a:cubicBezTo>
                    <a:pt x="33" y="985"/>
                    <a:pt x="67" y="975"/>
                    <a:pt x="0" y="975"/>
                  </a:cubicBezTo>
                  <a:close/>
                </a:path>
              </a:pathLst>
            </a:custGeom>
            <a:solidFill>
              <a:srgbClr val="FFCC99"/>
            </a:solidFill>
            <a:ln w="9360" cap="sq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0" name="85 Grupo"/>
          <p:cNvGrpSpPr/>
          <p:nvPr/>
        </p:nvGrpSpPr>
        <p:grpSpPr>
          <a:xfrm>
            <a:off x="357158" y="2323099"/>
            <a:ext cx="2039009" cy="833178"/>
            <a:chOff x="66675" y="2219325"/>
            <a:chExt cx="2039009" cy="833178"/>
          </a:xfrm>
        </p:grpSpPr>
        <p:sp>
          <p:nvSpPr>
            <p:cNvPr id="121" name="AutoShape 73"/>
            <p:cNvSpPr>
              <a:spLocks noChangeArrowheads="1"/>
            </p:cNvSpPr>
            <p:nvPr/>
          </p:nvSpPr>
          <p:spPr bwMode="auto">
            <a:xfrm>
              <a:off x="66675" y="2371725"/>
              <a:ext cx="304800" cy="304800"/>
            </a:xfrm>
            <a:prstGeom prst="irregularSeal1">
              <a:avLst/>
            </a:prstGeom>
            <a:solidFill>
              <a:srgbClr val="FF33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2" name="Text Box 75"/>
            <p:cNvSpPr txBox="1">
              <a:spLocks noChangeArrowheads="1"/>
            </p:cNvSpPr>
            <p:nvPr/>
          </p:nvSpPr>
          <p:spPr bwMode="auto">
            <a:xfrm>
              <a:off x="295275" y="2219325"/>
              <a:ext cx="1810409" cy="83317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charset="-122"/>
                </a:rPr>
                <a:t>COORDINACIÓN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charset="-122"/>
                </a:rPr>
                <a:t>GENERAL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charset="-122"/>
                </a:rPr>
                <a:t>(DGPCE)</a:t>
              </a:r>
              <a:endParaRPr lang="es-E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</p:grpSp>
      <p:grpSp>
        <p:nvGrpSpPr>
          <p:cNvPr id="123" name="86 Grupo"/>
          <p:cNvGrpSpPr/>
          <p:nvPr/>
        </p:nvGrpSpPr>
        <p:grpSpPr>
          <a:xfrm>
            <a:off x="357158" y="3394669"/>
            <a:ext cx="2039009" cy="833178"/>
            <a:chOff x="66675" y="2981325"/>
            <a:chExt cx="2039009" cy="833178"/>
          </a:xfrm>
        </p:grpSpPr>
        <p:sp>
          <p:nvSpPr>
            <p:cNvPr id="124" name="AutoShape 74"/>
            <p:cNvSpPr>
              <a:spLocks noChangeArrowheads="1"/>
            </p:cNvSpPr>
            <p:nvPr/>
          </p:nvSpPr>
          <p:spPr bwMode="auto">
            <a:xfrm>
              <a:off x="66675" y="3133725"/>
              <a:ext cx="304800" cy="304800"/>
            </a:xfrm>
            <a:prstGeom prst="irregularSeal1">
              <a:avLst/>
            </a:prstGeom>
            <a:solidFill>
              <a:srgbClr val="3B812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5" name="Text Box 76"/>
            <p:cNvSpPr txBox="1">
              <a:spLocks noChangeArrowheads="1"/>
            </p:cNvSpPr>
            <p:nvPr/>
          </p:nvSpPr>
          <p:spPr bwMode="auto">
            <a:xfrm>
              <a:off x="295275" y="2981325"/>
              <a:ext cx="1810409" cy="83317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charset="-122"/>
                </a:rPr>
                <a:t>COORDINACIÓN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charset="-122"/>
                </a:rPr>
                <a:t>LOCAL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sz="16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charset="-122"/>
                </a:rPr>
                <a:t>(</a:t>
              </a:r>
              <a:r>
                <a:rPr lang="es-ES" sz="1600" b="1" dirty="0" err="1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charset="-122"/>
                </a:rPr>
                <a:t>UPC,s</a:t>
              </a:r>
              <a:r>
                <a:rPr lang="es-ES" sz="16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charset="-122"/>
                </a:rPr>
                <a:t>)</a:t>
              </a:r>
              <a:endParaRPr lang="es-ES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</p:grpSp>
      <p:grpSp>
        <p:nvGrpSpPr>
          <p:cNvPr id="126" name="125 Grupo"/>
          <p:cNvGrpSpPr/>
          <p:nvPr/>
        </p:nvGrpSpPr>
        <p:grpSpPr>
          <a:xfrm>
            <a:off x="1529971" y="857232"/>
            <a:ext cx="7286072" cy="4447196"/>
            <a:chOff x="1529971" y="857232"/>
            <a:chExt cx="7286072" cy="4447196"/>
          </a:xfrm>
        </p:grpSpPr>
        <p:sp>
          <p:nvSpPr>
            <p:cNvPr id="127" name="Text Box 77"/>
            <p:cNvSpPr txBox="1">
              <a:spLocks noChangeArrowheads="1"/>
            </p:cNvSpPr>
            <p:nvPr/>
          </p:nvSpPr>
          <p:spPr bwMode="auto">
            <a:xfrm>
              <a:off x="5940152" y="4077072"/>
              <a:ext cx="2875891" cy="1152128"/>
            </a:xfrm>
            <a:prstGeom prst="rect">
              <a:avLst/>
            </a:prstGeom>
            <a:noFill/>
            <a:ln w="12600" cap="sq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just"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800" b="1" dirty="0">
                  <a:solidFill>
                    <a:srgbClr val="002060"/>
                  </a:solidFill>
                  <a:latin typeface="Calibri" pitchFamily="34" charset="0"/>
                  <a:cs typeface="Lucida Sans Unicode" pitchFamily="34" charset="0"/>
                </a:rPr>
                <a:t>La Dirección del Plan Provincial corresponde </a:t>
              </a:r>
              <a:r>
                <a:rPr lang="es-ES" sz="1800" b="1" dirty="0" smtClean="0">
                  <a:solidFill>
                    <a:srgbClr val="002060"/>
                  </a:solidFill>
                  <a:latin typeface="Calibri" pitchFamily="34" charset="0"/>
                  <a:cs typeface="Lucida Sans Unicode" pitchFamily="34" charset="0"/>
                </a:rPr>
                <a:t>al Delegado/Subdelegado del Gobierno</a:t>
              </a:r>
              <a:endParaRPr lang="es-ES" sz="1800" b="1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endParaRPr>
            </a:p>
          </p:txBody>
        </p:sp>
        <p:grpSp>
          <p:nvGrpSpPr>
            <p:cNvPr id="128" name="Group 10"/>
            <p:cNvGrpSpPr>
              <a:grpSpLocks/>
            </p:cNvGrpSpPr>
            <p:nvPr/>
          </p:nvGrpSpPr>
          <p:grpSpPr bwMode="auto">
            <a:xfrm>
              <a:off x="1529971" y="1071554"/>
              <a:ext cx="5468109" cy="3917564"/>
              <a:chOff x="890" y="657"/>
              <a:chExt cx="3485" cy="2511"/>
            </a:xfr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grpSpPr>
          <p:sp>
            <p:nvSpPr>
              <p:cNvPr id="148" name="Freeform 11"/>
              <p:cNvSpPr>
                <a:spLocks noChangeArrowheads="1"/>
              </p:cNvSpPr>
              <p:nvPr/>
            </p:nvSpPr>
            <p:spPr bwMode="auto">
              <a:xfrm rot="360000">
                <a:off x="3710" y="1354"/>
                <a:ext cx="409" cy="253"/>
              </a:xfrm>
              <a:custGeom>
                <a:avLst/>
                <a:gdLst/>
                <a:ahLst/>
                <a:cxnLst>
                  <a:cxn ang="0">
                    <a:pos x="21" y="29"/>
                  </a:cxn>
                  <a:cxn ang="0">
                    <a:pos x="46" y="42"/>
                  </a:cxn>
                  <a:cxn ang="0">
                    <a:pos x="78" y="17"/>
                  </a:cxn>
                  <a:cxn ang="0">
                    <a:pos x="90" y="10"/>
                  </a:cxn>
                  <a:cxn ang="0">
                    <a:pos x="109" y="31"/>
                  </a:cxn>
                  <a:cxn ang="0">
                    <a:pos x="78" y="42"/>
                  </a:cxn>
                  <a:cxn ang="0">
                    <a:pos x="105" y="79"/>
                  </a:cxn>
                  <a:cxn ang="0">
                    <a:pos x="134" y="84"/>
                  </a:cxn>
                  <a:cxn ang="0">
                    <a:pos x="176" y="54"/>
                  </a:cxn>
                  <a:cxn ang="0">
                    <a:pos x="207" y="46"/>
                  </a:cxn>
                  <a:cxn ang="0">
                    <a:pos x="245" y="65"/>
                  </a:cxn>
                  <a:cxn ang="0">
                    <a:pos x="272" y="77"/>
                  </a:cxn>
                  <a:cxn ang="0">
                    <a:pos x="280" y="92"/>
                  </a:cxn>
                  <a:cxn ang="0">
                    <a:pos x="320" y="73"/>
                  </a:cxn>
                  <a:cxn ang="0">
                    <a:pos x="349" y="52"/>
                  </a:cxn>
                  <a:cxn ang="0">
                    <a:pos x="383" y="36"/>
                  </a:cxn>
                  <a:cxn ang="0">
                    <a:pos x="431" y="11"/>
                  </a:cxn>
                  <a:cxn ang="0">
                    <a:pos x="470" y="2"/>
                  </a:cxn>
                  <a:cxn ang="0">
                    <a:pos x="493" y="23"/>
                  </a:cxn>
                  <a:cxn ang="0">
                    <a:pos x="527" y="25"/>
                  </a:cxn>
                  <a:cxn ang="0">
                    <a:pos x="543" y="57"/>
                  </a:cxn>
                  <a:cxn ang="0">
                    <a:pos x="579" y="67"/>
                  </a:cxn>
                  <a:cxn ang="0">
                    <a:pos x="589" y="102"/>
                  </a:cxn>
                  <a:cxn ang="0">
                    <a:pos x="547" y="113"/>
                  </a:cxn>
                  <a:cxn ang="0">
                    <a:pos x="537" y="144"/>
                  </a:cxn>
                  <a:cxn ang="0">
                    <a:pos x="531" y="175"/>
                  </a:cxn>
                  <a:cxn ang="0">
                    <a:pos x="558" y="213"/>
                  </a:cxn>
                  <a:cxn ang="0">
                    <a:pos x="577" y="253"/>
                  </a:cxn>
                  <a:cxn ang="0">
                    <a:pos x="564" y="294"/>
                  </a:cxn>
                  <a:cxn ang="0">
                    <a:pos x="552" y="317"/>
                  </a:cxn>
                  <a:cxn ang="0">
                    <a:pos x="525" y="353"/>
                  </a:cxn>
                  <a:cxn ang="0">
                    <a:pos x="491" y="393"/>
                  </a:cxn>
                  <a:cxn ang="0">
                    <a:pos x="456" y="413"/>
                  </a:cxn>
                  <a:cxn ang="0">
                    <a:pos x="428" y="391"/>
                  </a:cxn>
                  <a:cxn ang="0">
                    <a:pos x="345" y="407"/>
                  </a:cxn>
                  <a:cxn ang="0">
                    <a:pos x="324" y="386"/>
                  </a:cxn>
                  <a:cxn ang="0">
                    <a:pos x="291" y="370"/>
                  </a:cxn>
                  <a:cxn ang="0">
                    <a:pos x="247" y="355"/>
                  </a:cxn>
                  <a:cxn ang="0">
                    <a:pos x="286" y="334"/>
                  </a:cxn>
                  <a:cxn ang="0">
                    <a:pos x="291" y="280"/>
                  </a:cxn>
                  <a:cxn ang="0">
                    <a:pos x="305" y="261"/>
                  </a:cxn>
                  <a:cxn ang="0">
                    <a:pos x="307" y="221"/>
                  </a:cxn>
                  <a:cxn ang="0">
                    <a:pos x="270" y="209"/>
                  </a:cxn>
                  <a:cxn ang="0">
                    <a:pos x="238" y="219"/>
                  </a:cxn>
                  <a:cxn ang="0">
                    <a:pos x="216" y="196"/>
                  </a:cxn>
                  <a:cxn ang="0">
                    <a:pos x="169" y="211"/>
                  </a:cxn>
                  <a:cxn ang="0">
                    <a:pos x="122" y="198"/>
                  </a:cxn>
                  <a:cxn ang="0">
                    <a:pos x="134" y="159"/>
                  </a:cxn>
                  <a:cxn ang="0">
                    <a:pos x="113" y="125"/>
                  </a:cxn>
                  <a:cxn ang="0">
                    <a:pos x="48" y="117"/>
                  </a:cxn>
                  <a:cxn ang="0">
                    <a:pos x="19" y="61"/>
                  </a:cxn>
                  <a:cxn ang="0">
                    <a:pos x="0" y="34"/>
                  </a:cxn>
                </a:cxnLst>
                <a:rect l="0" t="0" r="r" b="b"/>
                <a:pathLst>
                  <a:path w="594" h="413">
                    <a:moveTo>
                      <a:pt x="2" y="25"/>
                    </a:moveTo>
                    <a:lnTo>
                      <a:pt x="21" y="29"/>
                    </a:lnTo>
                    <a:lnTo>
                      <a:pt x="38" y="34"/>
                    </a:lnTo>
                    <a:lnTo>
                      <a:pt x="46" y="42"/>
                    </a:lnTo>
                    <a:lnTo>
                      <a:pt x="74" y="44"/>
                    </a:lnTo>
                    <a:lnTo>
                      <a:pt x="78" y="17"/>
                    </a:lnTo>
                    <a:lnTo>
                      <a:pt x="80" y="10"/>
                    </a:lnTo>
                    <a:lnTo>
                      <a:pt x="90" y="10"/>
                    </a:lnTo>
                    <a:lnTo>
                      <a:pt x="98" y="23"/>
                    </a:lnTo>
                    <a:lnTo>
                      <a:pt x="109" y="31"/>
                    </a:lnTo>
                    <a:lnTo>
                      <a:pt x="101" y="44"/>
                    </a:lnTo>
                    <a:lnTo>
                      <a:pt x="78" y="42"/>
                    </a:lnTo>
                    <a:lnTo>
                      <a:pt x="80" y="59"/>
                    </a:lnTo>
                    <a:lnTo>
                      <a:pt x="105" y="79"/>
                    </a:lnTo>
                    <a:lnTo>
                      <a:pt x="121" y="84"/>
                    </a:lnTo>
                    <a:lnTo>
                      <a:pt x="134" y="84"/>
                    </a:lnTo>
                    <a:lnTo>
                      <a:pt x="153" y="56"/>
                    </a:lnTo>
                    <a:lnTo>
                      <a:pt x="176" y="54"/>
                    </a:lnTo>
                    <a:lnTo>
                      <a:pt x="192" y="46"/>
                    </a:lnTo>
                    <a:lnTo>
                      <a:pt x="207" y="46"/>
                    </a:lnTo>
                    <a:lnTo>
                      <a:pt x="222" y="65"/>
                    </a:lnTo>
                    <a:lnTo>
                      <a:pt x="245" y="65"/>
                    </a:lnTo>
                    <a:lnTo>
                      <a:pt x="247" y="61"/>
                    </a:lnTo>
                    <a:lnTo>
                      <a:pt x="272" y="77"/>
                    </a:lnTo>
                    <a:lnTo>
                      <a:pt x="274" y="88"/>
                    </a:lnTo>
                    <a:lnTo>
                      <a:pt x="280" y="92"/>
                    </a:lnTo>
                    <a:lnTo>
                      <a:pt x="291" y="90"/>
                    </a:lnTo>
                    <a:lnTo>
                      <a:pt x="320" y="73"/>
                    </a:lnTo>
                    <a:lnTo>
                      <a:pt x="349" y="71"/>
                    </a:lnTo>
                    <a:lnTo>
                      <a:pt x="349" y="52"/>
                    </a:lnTo>
                    <a:lnTo>
                      <a:pt x="370" y="36"/>
                    </a:lnTo>
                    <a:lnTo>
                      <a:pt x="383" y="36"/>
                    </a:lnTo>
                    <a:lnTo>
                      <a:pt x="408" y="13"/>
                    </a:lnTo>
                    <a:lnTo>
                      <a:pt x="431" y="11"/>
                    </a:lnTo>
                    <a:lnTo>
                      <a:pt x="458" y="0"/>
                    </a:lnTo>
                    <a:lnTo>
                      <a:pt x="470" y="2"/>
                    </a:lnTo>
                    <a:lnTo>
                      <a:pt x="491" y="13"/>
                    </a:lnTo>
                    <a:lnTo>
                      <a:pt x="493" y="23"/>
                    </a:lnTo>
                    <a:lnTo>
                      <a:pt x="508" y="29"/>
                    </a:lnTo>
                    <a:lnTo>
                      <a:pt x="527" y="25"/>
                    </a:lnTo>
                    <a:lnTo>
                      <a:pt x="539" y="19"/>
                    </a:lnTo>
                    <a:lnTo>
                      <a:pt x="543" y="57"/>
                    </a:lnTo>
                    <a:lnTo>
                      <a:pt x="552" y="65"/>
                    </a:lnTo>
                    <a:lnTo>
                      <a:pt x="579" y="67"/>
                    </a:lnTo>
                    <a:lnTo>
                      <a:pt x="594" y="88"/>
                    </a:lnTo>
                    <a:lnTo>
                      <a:pt x="589" y="102"/>
                    </a:lnTo>
                    <a:lnTo>
                      <a:pt x="575" y="111"/>
                    </a:lnTo>
                    <a:lnTo>
                      <a:pt x="547" y="113"/>
                    </a:lnTo>
                    <a:lnTo>
                      <a:pt x="533" y="123"/>
                    </a:lnTo>
                    <a:lnTo>
                      <a:pt x="537" y="144"/>
                    </a:lnTo>
                    <a:lnTo>
                      <a:pt x="529" y="157"/>
                    </a:lnTo>
                    <a:lnTo>
                      <a:pt x="531" y="175"/>
                    </a:lnTo>
                    <a:lnTo>
                      <a:pt x="552" y="180"/>
                    </a:lnTo>
                    <a:lnTo>
                      <a:pt x="558" y="213"/>
                    </a:lnTo>
                    <a:lnTo>
                      <a:pt x="571" y="236"/>
                    </a:lnTo>
                    <a:lnTo>
                      <a:pt x="577" y="253"/>
                    </a:lnTo>
                    <a:lnTo>
                      <a:pt x="571" y="269"/>
                    </a:lnTo>
                    <a:lnTo>
                      <a:pt x="564" y="294"/>
                    </a:lnTo>
                    <a:lnTo>
                      <a:pt x="564" y="305"/>
                    </a:lnTo>
                    <a:lnTo>
                      <a:pt x="552" y="317"/>
                    </a:lnTo>
                    <a:lnTo>
                      <a:pt x="537" y="326"/>
                    </a:lnTo>
                    <a:lnTo>
                      <a:pt x="525" y="353"/>
                    </a:lnTo>
                    <a:lnTo>
                      <a:pt x="499" y="378"/>
                    </a:lnTo>
                    <a:lnTo>
                      <a:pt x="491" y="393"/>
                    </a:lnTo>
                    <a:lnTo>
                      <a:pt x="476" y="401"/>
                    </a:lnTo>
                    <a:lnTo>
                      <a:pt x="456" y="413"/>
                    </a:lnTo>
                    <a:lnTo>
                      <a:pt x="429" y="413"/>
                    </a:lnTo>
                    <a:lnTo>
                      <a:pt x="428" y="391"/>
                    </a:lnTo>
                    <a:lnTo>
                      <a:pt x="408" y="382"/>
                    </a:lnTo>
                    <a:lnTo>
                      <a:pt x="345" y="407"/>
                    </a:lnTo>
                    <a:lnTo>
                      <a:pt x="332" y="395"/>
                    </a:lnTo>
                    <a:lnTo>
                      <a:pt x="324" y="386"/>
                    </a:lnTo>
                    <a:lnTo>
                      <a:pt x="305" y="386"/>
                    </a:lnTo>
                    <a:lnTo>
                      <a:pt x="291" y="370"/>
                    </a:lnTo>
                    <a:lnTo>
                      <a:pt x="259" y="368"/>
                    </a:lnTo>
                    <a:lnTo>
                      <a:pt x="247" y="355"/>
                    </a:lnTo>
                    <a:lnTo>
                      <a:pt x="263" y="334"/>
                    </a:lnTo>
                    <a:lnTo>
                      <a:pt x="286" y="334"/>
                    </a:lnTo>
                    <a:lnTo>
                      <a:pt x="305" y="309"/>
                    </a:lnTo>
                    <a:lnTo>
                      <a:pt x="291" y="280"/>
                    </a:lnTo>
                    <a:lnTo>
                      <a:pt x="291" y="267"/>
                    </a:lnTo>
                    <a:lnTo>
                      <a:pt x="305" y="261"/>
                    </a:lnTo>
                    <a:lnTo>
                      <a:pt x="320" y="242"/>
                    </a:lnTo>
                    <a:lnTo>
                      <a:pt x="307" y="221"/>
                    </a:lnTo>
                    <a:lnTo>
                      <a:pt x="278" y="226"/>
                    </a:lnTo>
                    <a:lnTo>
                      <a:pt x="270" y="209"/>
                    </a:lnTo>
                    <a:lnTo>
                      <a:pt x="247" y="209"/>
                    </a:lnTo>
                    <a:lnTo>
                      <a:pt x="238" y="219"/>
                    </a:lnTo>
                    <a:lnTo>
                      <a:pt x="224" y="205"/>
                    </a:lnTo>
                    <a:lnTo>
                      <a:pt x="216" y="196"/>
                    </a:lnTo>
                    <a:lnTo>
                      <a:pt x="188" y="196"/>
                    </a:lnTo>
                    <a:lnTo>
                      <a:pt x="169" y="211"/>
                    </a:lnTo>
                    <a:lnTo>
                      <a:pt x="144" y="196"/>
                    </a:lnTo>
                    <a:lnTo>
                      <a:pt x="122" y="198"/>
                    </a:lnTo>
                    <a:lnTo>
                      <a:pt x="111" y="182"/>
                    </a:lnTo>
                    <a:lnTo>
                      <a:pt x="134" y="159"/>
                    </a:lnTo>
                    <a:lnTo>
                      <a:pt x="128" y="123"/>
                    </a:lnTo>
                    <a:lnTo>
                      <a:pt x="113" y="125"/>
                    </a:lnTo>
                    <a:lnTo>
                      <a:pt x="88" y="129"/>
                    </a:lnTo>
                    <a:lnTo>
                      <a:pt x="48" y="117"/>
                    </a:lnTo>
                    <a:lnTo>
                      <a:pt x="48" y="88"/>
                    </a:lnTo>
                    <a:lnTo>
                      <a:pt x="19" y="61"/>
                    </a:lnTo>
                    <a:lnTo>
                      <a:pt x="9" y="59"/>
                    </a:lnTo>
                    <a:lnTo>
                      <a:pt x="0" y="34"/>
                    </a:lnTo>
                    <a:lnTo>
                      <a:pt x="2" y="2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49" name="Freeform 12"/>
              <p:cNvSpPr>
                <a:spLocks noChangeArrowheads="1"/>
              </p:cNvSpPr>
              <p:nvPr/>
            </p:nvSpPr>
            <p:spPr bwMode="auto">
              <a:xfrm rot="360000">
                <a:off x="3362" y="1230"/>
                <a:ext cx="380" cy="492"/>
              </a:xfrm>
              <a:custGeom>
                <a:avLst/>
                <a:gdLst/>
                <a:ahLst/>
                <a:cxnLst>
                  <a:cxn ang="0">
                    <a:pos x="111" y="426"/>
                  </a:cxn>
                  <a:cxn ang="0">
                    <a:pos x="127" y="390"/>
                  </a:cxn>
                  <a:cxn ang="0">
                    <a:pos x="134" y="317"/>
                  </a:cxn>
                  <a:cxn ang="0">
                    <a:pos x="121" y="253"/>
                  </a:cxn>
                  <a:cxn ang="0">
                    <a:pos x="128" y="225"/>
                  </a:cxn>
                  <a:cxn ang="0">
                    <a:pos x="105" y="186"/>
                  </a:cxn>
                  <a:cxn ang="0">
                    <a:pos x="134" y="161"/>
                  </a:cxn>
                  <a:cxn ang="0">
                    <a:pos x="136" y="125"/>
                  </a:cxn>
                  <a:cxn ang="0">
                    <a:pos x="107" y="100"/>
                  </a:cxn>
                  <a:cxn ang="0">
                    <a:pos x="90" y="63"/>
                  </a:cxn>
                  <a:cxn ang="0">
                    <a:pos x="82" y="33"/>
                  </a:cxn>
                  <a:cxn ang="0">
                    <a:pos x="90" y="6"/>
                  </a:cxn>
                  <a:cxn ang="0">
                    <a:pos x="134" y="11"/>
                  </a:cxn>
                  <a:cxn ang="0">
                    <a:pos x="194" y="25"/>
                  </a:cxn>
                  <a:cxn ang="0">
                    <a:pos x="244" y="44"/>
                  </a:cxn>
                  <a:cxn ang="0">
                    <a:pos x="269" y="63"/>
                  </a:cxn>
                  <a:cxn ang="0">
                    <a:pos x="295" y="67"/>
                  </a:cxn>
                  <a:cxn ang="0">
                    <a:pos x="332" y="67"/>
                  </a:cxn>
                  <a:cxn ang="0">
                    <a:pos x="378" y="92"/>
                  </a:cxn>
                  <a:cxn ang="0">
                    <a:pos x="368" y="117"/>
                  </a:cxn>
                  <a:cxn ang="0">
                    <a:pos x="370" y="144"/>
                  </a:cxn>
                  <a:cxn ang="0">
                    <a:pos x="389" y="157"/>
                  </a:cxn>
                  <a:cxn ang="0">
                    <a:pos x="380" y="180"/>
                  </a:cxn>
                  <a:cxn ang="0">
                    <a:pos x="412" y="198"/>
                  </a:cxn>
                  <a:cxn ang="0">
                    <a:pos x="476" y="169"/>
                  </a:cxn>
                  <a:cxn ang="0">
                    <a:pos x="512" y="205"/>
                  </a:cxn>
                  <a:cxn ang="0">
                    <a:pos x="553" y="232"/>
                  </a:cxn>
                  <a:cxn ang="0">
                    <a:pos x="533" y="273"/>
                  </a:cxn>
                  <a:cxn ang="0">
                    <a:pos x="489" y="282"/>
                  </a:cxn>
                  <a:cxn ang="0">
                    <a:pos x="499" y="309"/>
                  </a:cxn>
                  <a:cxn ang="0">
                    <a:pos x="510" y="338"/>
                  </a:cxn>
                  <a:cxn ang="0">
                    <a:pos x="508" y="368"/>
                  </a:cxn>
                  <a:cxn ang="0">
                    <a:pos x="506" y="399"/>
                  </a:cxn>
                  <a:cxn ang="0">
                    <a:pos x="508" y="428"/>
                  </a:cxn>
                  <a:cxn ang="0">
                    <a:pos x="491" y="459"/>
                  </a:cxn>
                  <a:cxn ang="0">
                    <a:pos x="460" y="487"/>
                  </a:cxn>
                  <a:cxn ang="0">
                    <a:pos x="476" y="512"/>
                  </a:cxn>
                  <a:cxn ang="0">
                    <a:pos x="451" y="539"/>
                  </a:cxn>
                  <a:cxn ang="0">
                    <a:pos x="428" y="526"/>
                  </a:cxn>
                  <a:cxn ang="0">
                    <a:pos x="403" y="558"/>
                  </a:cxn>
                  <a:cxn ang="0">
                    <a:pos x="403" y="603"/>
                  </a:cxn>
                  <a:cxn ang="0">
                    <a:pos x="397" y="649"/>
                  </a:cxn>
                  <a:cxn ang="0">
                    <a:pos x="330" y="670"/>
                  </a:cxn>
                  <a:cxn ang="0">
                    <a:pos x="313" y="706"/>
                  </a:cxn>
                  <a:cxn ang="0">
                    <a:pos x="274" y="691"/>
                  </a:cxn>
                  <a:cxn ang="0">
                    <a:pos x="276" y="724"/>
                  </a:cxn>
                  <a:cxn ang="0">
                    <a:pos x="228" y="770"/>
                  </a:cxn>
                  <a:cxn ang="0">
                    <a:pos x="199" y="756"/>
                  </a:cxn>
                  <a:cxn ang="0">
                    <a:pos x="150" y="793"/>
                  </a:cxn>
                  <a:cxn ang="0">
                    <a:pos x="90" y="787"/>
                  </a:cxn>
                  <a:cxn ang="0">
                    <a:pos x="46" y="787"/>
                  </a:cxn>
                  <a:cxn ang="0">
                    <a:pos x="13" y="779"/>
                  </a:cxn>
                  <a:cxn ang="0">
                    <a:pos x="17" y="747"/>
                  </a:cxn>
                  <a:cxn ang="0">
                    <a:pos x="23" y="687"/>
                  </a:cxn>
                  <a:cxn ang="0">
                    <a:pos x="42" y="672"/>
                  </a:cxn>
                  <a:cxn ang="0">
                    <a:pos x="27" y="641"/>
                  </a:cxn>
                  <a:cxn ang="0">
                    <a:pos x="0" y="606"/>
                  </a:cxn>
                  <a:cxn ang="0">
                    <a:pos x="11" y="578"/>
                  </a:cxn>
                  <a:cxn ang="0">
                    <a:pos x="38" y="555"/>
                  </a:cxn>
                  <a:cxn ang="0">
                    <a:pos x="67" y="524"/>
                  </a:cxn>
                  <a:cxn ang="0">
                    <a:pos x="92" y="507"/>
                  </a:cxn>
                  <a:cxn ang="0">
                    <a:pos x="79" y="472"/>
                  </a:cxn>
                  <a:cxn ang="0">
                    <a:pos x="88" y="428"/>
                  </a:cxn>
                </a:cxnLst>
                <a:rect l="0" t="0" r="r" b="b"/>
                <a:pathLst>
                  <a:path w="553" h="798">
                    <a:moveTo>
                      <a:pt x="90" y="422"/>
                    </a:moveTo>
                    <a:lnTo>
                      <a:pt x="111" y="426"/>
                    </a:lnTo>
                    <a:lnTo>
                      <a:pt x="121" y="415"/>
                    </a:lnTo>
                    <a:lnTo>
                      <a:pt x="127" y="390"/>
                    </a:lnTo>
                    <a:lnTo>
                      <a:pt x="123" y="355"/>
                    </a:lnTo>
                    <a:lnTo>
                      <a:pt x="134" y="317"/>
                    </a:lnTo>
                    <a:lnTo>
                      <a:pt x="119" y="282"/>
                    </a:lnTo>
                    <a:lnTo>
                      <a:pt x="121" y="253"/>
                    </a:lnTo>
                    <a:lnTo>
                      <a:pt x="132" y="244"/>
                    </a:lnTo>
                    <a:lnTo>
                      <a:pt x="128" y="225"/>
                    </a:lnTo>
                    <a:lnTo>
                      <a:pt x="105" y="200"/>
                    </a:lnTo>
                    <a:lnTo>
                      <a:pt x="105" y="186"/>
                    </a:lnTo>
                    <a:lnTo>
                      <a:pt x="132" y="177"/>
                    </a:lnTo>
                    <a:lnTo>
                      <a:pt x="134" y="161"/>
                    </a:lnTo>
                    <a:lnTo>
                      <a:pt x="144" y="144"/>
                    </a:lnTo>
                    <a:lnTo>
                      <a:pt x="136" y="125"/>
                    </a:lnTo>
                    <a:lnTo>
                      <a:pt x="121" y="102"/>
                    </a:lnTo>
                    <a:lnTo>
                      <a:pt x="107" y="100"/>
                    </a:lnTo>
                    <a:lnTo>
                      <a:pt x="92" y="83"/>
                    </a:lnTo>
                    <a:lnTo>
                      <a:pt x="90" y="63"/>
                    </a:lnTo>
                    <a:lnTo>
                      <a:pt x="82" y="50"/>
                    </a:lnTo>
                    <a:lnTo>
                      <a:pt x="82" y="33"/>
                    </a:lnTo>
                    <a:lnTo>
                      <a:pt x="88" y="23"/>
                    </a:lnTo>
                    <a:lnTo>
                      <a:pt x="90" y="6"/>
                    </a:lnTo>
                    <a:lnTo>
                      <a:pt x="111" y="0"/>
                    </a:lnTo>
                    <a:lnTo>
                      <a:pt x="134" y="11"/>
                    </a:lnTo>
                    <a:lnTo>
                      <a:pt x="171" y="25"/>
                    </a:lnTo>
                    <a:lnTo>
                      <a:pt x="194" y="25"/>
                    </a:lnTo>
                    <a:lnTo>
                      <a:pt x="219" y="40"/>
                    </a:lnTo>
                    <a:lnTo>
                      <a:pt x="244" y="44"/>
                    </a:lnTo>
                    <a:lnTo>
                      <a:pt x="269" y="54"/>
                    </a:lnTo>
                    <a:lnTo>
                      <a:pt x="269" y="63"/>
                    </a:lnTo>
                    <a:lnTo>
                      <a:pt x="280" y="69"/>
                    </a:lnTo>
                    <a:lnTo>
                      <a:pt x="295" y="67"/>
                    </a:lnTo>
                    <a:lnTo>
                      <a:pt x="311" y="73"/>
                    </a:lnTo>
                    <a:lnTo>
                      <a:pt x="332" y="67"/>
                    </a:lnTo>
                    <a:lnTo>
                      <a:pt x="355" y="73"/>
                    </a:lnTo>
                    <a:lnTo>
                      <a:pt x="378" y="92"/>
                    </a:lnTo>
                    <a:lnTo>
                      <a:pt x="376" y="109"/>
                    </a:lnTo>
                    <a:lnTo>
                      <a:pt x="368" y="117"/>
                    </a:lnTo>
                    <a:lnTo>
                      <a:pt x="374" y="130"/>
                    </a:lnTo>
                    <a:lnTo>
                      <a:pt x="370" y="144"/>
                    </a:lnTo>
                    <a:lnTo>
                      <a:pt x="376" y="157"/>
                    </a:lnTo>
                    <a:lnTo>
                      <a:pt x="389" y="157"/>
                    </a:lnTo>
                    <a:lnTo>
                      <a:pt x="389" y="169"/>
                    </a:lnTo>
                    <a:lnTo>
                      <a:pt x="380" y="180"/>
                    </a:lnTo>
                    <a:lnTo>
                      <a:pt x="393" y="194"/>
                    </a:lnTo>
                    <a:lnTo>
                      <a:pt x="412" y="198"/>
                    </a:lnTo>
                    <a:lnTo>
                      <a:pt x="447" y="186"/>
                    </a:lnTo>
                    <a:lnTo>
                      <a:pt x="476" y="169"/>
                    </a:lnTo>
                    <a:lnTo>
                      <a:pt x="501" y="175"/>
                    </a:lnTo>
                    <a:lnTo>
                      <a:pt x="512" y="205"/>
                    </a:lnTo>
                    <a:lnTo>
                      <a:pt x="524" y="209"/>
                    </a:lnTo>
                    <a:lnTo>
                      <a:pt x="553" y="232"/>
                    </a:lnTo>
                    <a:lnTo>
                      <a:pt x="553" y="259"/>
                    </a:lnTo>
                    <a:lnTo>
                      <a:pt x="533" y="273"/>
                    </a:lnTo>
                    <a:lnTo>
                      <a:pt x="506" y="273"/>
                    </a:lnTo>
                    <a:lnTo>
                      <a:pt x="489" y="282"/>
                    </a:lnTo>
                    <a:lnTo>
                      <a:pt x="493" y="303"/>
                    </a:lnTo>
                    <a:lnTo>
                      <a:pt x="499" y="309"/>
                    </a:lnTo>
                    <a:lnTo>
                      <a:pt x="497" y="322"/>
                    </a:lnTo>
                    <a:lnTo>
                      <a:pt x="510" y="338"/>
                    </a:lnTo>
                    <a:lnTo>
                      <a:pt x="506" y="355"/>
                    </a:lnTo>
                    <a:lnTo>
                      <a:pt x="508" y="368"/>
                    </a:lnTo>
                    <a:lnTo>
                      <a:pt x="514" y="378"/>
                    </a:lnTo>
                    <a:lnTo>
                      <a:pt x="506" y="399"/>
                    </a:lnTo>
                    <a:lnTo>
                      <a:pt x="503" y="413"/>
                    </a:lnTo>
                    <a:lnTo>
                      <a:pt x="508" y="428"/>
                    </a:lnTo>
                    <a:lnTo>
                      <a:pt x="491" y="439"/>
                    </a:lnTo>
                    <a:lnTo>
                      <a:pt x="491" y="459"/>
                    </a:lnTo>
                    <a:lnTo>
                      <a:pt x="464" y="472"/>
                    </a:lnTo>
                    <a:lnTo>
                      <a:pt x="460" y="487"/>
                    </a:lnTo>
                    <a:lnTo>
                      <a:pt x="472" y="497"/>
                    </a:lnTo>
                    <a:lnTo>
                      <a:pt x="476" y="512"/>
                    </a:lnTo>
                    <a:lnTo>
                      <a:pt x="462" y="534"/>
                    </a:lnTo>
                    <a:lnTo>
                      <a:pt x="451" y="539"/>
                    </a:lnTo>
                    <a:lnTo>
                      <a:pt x="435" y="532"/>
                    </a:lnTo>
                    <a:lnTo>
                      <a:pt x="428" y="526"/>
                    </a:lnTo>
                    <a:lnTo>
                      <a:pt x="411" y="530"/>
                    </a:lnTo>
                    <a:lnTo>
                      <a:pt x="403" y="558"/>
                    </a:lnTo>
                    <a:lnTo>
                      <a:pt x="409" y="580"/>
                    </a:lnTo>
                    <a:lnTo>
                      <a:pt x="403" y="603"/>
                    </a:lnTo>
                    <a:lnTo>
                      <a:pt x="397" y="614"/>
                    </a:lnTo>
                    <a:lnTo>
                      <a:pt x="397" y="649"/>
                    </a:lnTo>
                    <a:lnTo>
                      <a:pt x="355" y="651"/>
                    </a:lnTo>
                    <a:lnTo>
                      <a:pt x="330" y="670"/>
                    </a:lnTo>
                    <a:lnTo>
                      <a:pt x="324" y="699"/>
                    </a:lnTo>
                    <a:lnTo>
                      <a:pt x="313" y="706"/>
                    </a:lnTo>
                    <a:lnTo>
                      <a:pt x="303" y="708"/>
                    </a:lnTo>
                    <a:lnTo>
                      <a:pt x="274" y="691"/>
                    </a:lnTo>
                    <a:lnTo>
                      <a:pt x="267" y="704"/>
                    </a:lnTo>
                    <a:lnTo>
                      <a:pt x="276" y="724"/>
                    </a:lnTo>
                    <a:lnTo>
                      <a:pt x="269" y="743"/>
                    </a:lnTo>
                    <a:lnTo>
                      <a:pt x="228" y="770"/>
                    </a:lnTo>
                    <a:lnTo>
                      <a:pt x="211" y="770"/>
                    </a:lnTo>
                    <a:lnTo>
                      <a:pt x="199" y="756"/>
                    </a:lnTo>
                    <a:lnTo>
                      <a:pt x="184" y="758"/>
                    </a:lnTo>
                    <a:lnTo>
                      <a:pt x="150" y="793"/>
                    </a:lnTo>
                    <a:lnTo>
                      <a:pt x="111" y="798"/>
                    </a:lnTo>
                    <a:lnTo>
                      <a:pt x="90" y="787"/>
                    </a:lnTo>
                    <a:lnTo>
                      <a:pt x="65" y="793"/>
                    </a:lnTo>
                    <a:lnTo>
                      <a:pt x="46" y="787"/>
                    </a:lnTo>
                    <a:lnTo>
                      <a:pt x="29" y="793"/>
                    </a:lnTo>
                    <a:lnTo>
                      <a:pt x="13" y="779"/>
                    </a:lnTo>
                    <a:lnTo>
                      <a:pt x="17" y="758"/>
                    </a:lnTo>
                    <a:lnTo>
                      <a:pt x="17" y="747"/>
                    </a:lnTo>
                    <a:lnTo>
                      <a:pt x="15" y="704"/>
                    </a:lnTo>
                    <a:lnTo>
                      <a:pt x="23" y="687"/>
                    </a:lnTo>
                    <a:lnTo>
                      <a:pt x="34" y="687"/>
                    </a:lnTo>
                    <a:lnTo>
                      <a:pt x="42" y="672"/>
                    </a:lnTo>
                    <a:lnTo>
                      <a:pt x="40" y="649"/>
                    </a:lnTo>
                    <a:lnTo>
                      <a:pt x="27" y="641"/>
                    </a:lnTo>
                    <a:lnTo>
                      <a:pt x="8" y="639"/>
                    </a:lnTo>
                    <a:lnTo>
                      <a:pt x="0" y="606"/>
                    </a:lnTo>
                    <a:lnTo>
                      <a:pt x="0" y="595"/>
                    </a:lnTo>
                    <a:lnTo>
                      <a:pt x="11" y="578"/>
                    </a:lnTo>
                    <a:lnTo>
                      <a:pt x="13" y="558"/>
                    </a:lnTo>
                    <a:lnTo>
                      <a:pt x="38" y="555"/>
                    </a:lnTo>
                    <a:lnTo>
                      <a:pt x="63" y="535"/>
                    </a:lnTo>
                    <a:lnTo>
                      <a:pt x="67" y="524"/>
                    </a:lnTo>
                    <a:lnTo>
                      <a:pt x="84" y="522"/>
                    </a:lnTo>
                    <a:lnTo>
                      <a:pt x="92" y="507"/>
                    </a:lnTo>
                    <a:lnTo>
                      <a:pt x="81" y="478"/>
                    </a:lnTo>
                    <a:lnTo>
                      <a:pt x="79" y="472"/>
                    </a:lnTo>
                    <a:lnTo>
                      <a:pt x="90" y="451"/>
                    </a:lnTo>
                    <a:lnTo>
                      <a:pt x="88" y="428"/>
                    </a:lnTo>
                    <a:lnTo>
                      <a:pt x="90" y="422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50" name="Freeform 13"/>
              <p:cNvSpPr>
                <a:spLocks noChangeArrowheads="1"/>
              </p:cNvSpPr>
              <p:nvPr/>
            </p:nvSpPr>
            <p:spPr bwMode="auto">
              <a:xfrm rot="360000">
                <a:off x="3627" y="1415"/>
                <a:ext cx="367" cy="345"/>
              </a:xfrm>
              <a:custGeom>
                <a:avLst/>
                <a:gdLst/>
                <a:ahLst/>
                <a:cxnLst>
                  <a:cxn ang="0">
                    <a:pos x="6" y="334"/>
                  </a:cxn>
                  <a:cxn ang="0">
                    <a:pos x="8" y="299"/>
                  </a:cxn>
                  <a:cxn ang="0">
                    <a:pos x="31" y="267"/>
                  </a:cxn>
                  <a:cxn ang="0">
                    <a:pos x="62" y="276"/>
                  </a:cxn>
                  <a:cxn ang="0">
                    <a:pos x="77" y="257"/>
                  </a:cxn>
                  <a:cxn ang="0">
                    <a:pos x="65" y="227"/>
                  </a:cxn>
                  <a:cxn ang="0">
                    <a:pos x="85" y="205"/>
                  </a:cxn>
                  <a:cxn ang="0">
                    <a:pos x="94" y="192"/>
                  </a:cxn>
                  <a:cxn ang="0">
                    <a:pos x="104" y="173"/>
                  </a:cxn>
                  <a:cxn ang="0">
                    <a:pos x="109" y="167"/>
                  </a:cxn>
                  <a:cxn ang="0">
                    <a:pos x="108" y="140"/>
                  </a:cxn>
                  <a:cxn ang="0">
                    <a:pos x="115" y="115"/>
                  </a:cxn>
                  <a:cxn ang="0">
                    <a:pos x="111" y="88"/>
                  </a:cxn>
                  <a:cxn ang="0">
                    <a:pos x="102" y="63"/>
                  </a:cxn>
                  <a:cxn ang="0">
                    <a:pos x="96" y="40"/>
                  </a:cxn>
                  <a:cxn ang="0">
                    <a:pos x="109" y="14"/>
                  </a:cxn>
                  <a:cxn ang="0">
                    <a:pos x="154" y="0"/>
                  </a:cxn>
                  <a:cxn ang="0">
                    <a:pos x="180" y="6"/>
                  </a:cxn>
                  <a:cxn ang="0">
                    <a:pos x="236" y="8"/>
                  </a:cxn>
                  <a:cxn ang="0">
                    <a:pos x="228" y="56"/>
                  </a:cxn>
                  <a:cxn ang="0">
                    <a:pos x="221" y="73"/>
                  </a:cxn>
                  <a:cxn ang="0">
                    <a:pos x="236" y="81"/>
                  </a:cxn>
                  <a:cxn ang="0">
                    <a:pos x="263" y="88"/>
                  </a:cxn>
                  <a:cxn ang="0">
                    <a:pos x="275" y="94"/>
                  </a:cxn>
                  <a:cxn ang="0">
                    <a:pos x="294" y="81"/>
                  </a:cxn>
                  <a:cxn ang="0">
                    <a:pos x="324" y="81"/>
                  </a:cxn>
                  <a:cxn ang="0">
                    <a:pos x="346" y="100"/>
                  </a:cxn>
                  <a:cxn ang="0">
                    <a:pos x="365" y="96"/>
                  </a:cxn>
                  <a:cxn ang="0">
                    <a:pos x="380" y="102"/>
                  </a:cxn>
                  <a:cxn ang="0">
                    <a:pos x="392" y="108"/>
                  </a:cxn>
                  <a:cxn ang="0">
                    <a:pos x="413" y="108"/>
                  </a:cxn>
                  <a:cxn ang="0">
                    <a:pos x="413" y="142"/>
                  </a:cxn>
                  <a:cxn ang="0">
                    <a:pos x="401" y="150"/>
                  </a:cxn>
                  <a:cxn ang="0">
                    <a:pos x="411" y="196"/>
                  </a:cxn>
                  <a:cxn ang="0">
                    <a:pos x="392" y="215"/>
                  </a:cxn>
                  <a:cxn ang="0">
                    <a:pos x="363" y="230"/>
                  </a:cxn>
                  <a:cxn ang="0">
                    <a:pos x="365" y="251"/>
                  </a:cxn>
                  <a:cxn ang="0">
                    <a:pos x="392" y="255"/>
                  </a:cxn>
                  <a:cxn ang="0">
                    <a:pos x="413" y="271"/>
                  </a:cxn>
                  <a:cxn ang="0">
                    <a:pos x="440" y="278"/>
                  </a:cxn>
                  <a:cxn ang="0">
                    <a:pos x="451" y="294"/>
                  </a:cxn>
                  <a:cxn ang="0">
                    <a:pos x="520" y="273"/>
                  </a:cxn>
                  <a:cxn ang="0">
                    <a:pos x="537" y="296"/>
                  </a:cxn>
                  <a:cxn ang="0">
                    <a:pos x="507" y="319"/>
                  </a:cxn>
                  <a:cxn ang="0">
                    <a:pos x="472" y="342"/>
                  </a:cxn>
                  <a:cxn ang="0">
                    <a:pos x="436" y="363"/>
                  </a:cxn>
                  <a:cxn ang="0">
                    <a:pos x="415" y="388"/>
                  </a:cxn>
                  <a:cxn ang="0">
                    <a:pos x="342" y="422"/>
                  </a:cxn>
                  <a:cxn ang="0">
                    <a:pos x="317" y="465"/>
                  </a:cxn>
                  <a:cxn ang="0">
                    <a:pos x="265" y="507"/>
                  </a:cxn>
                  <a:cxn ang="0">
                    <a:pos x="232" y="528"/>
                  </a:cxn>
                  <a:cxn ang="0">
                    <a:pos x="146" y="549"/>
                  </a:cxn>
                  <a:cxn ang="0">
                    <a:pos x="96" y="562"/>
                  </a:cxn>
                  <a:cxn ang="0">
                    <a:pos x="75" y="514"/>
                  </a:cxn>
                  <a:cxn ang="0">
                    <a:pos x="73" y="491"/>
                  </a:cxn>
                  <a:cxn ang="0">
                    <a:pos x="42" y="486"/>
                  </a:cxn>
                  <a:cxn ang="0">
                    <a:pos x="37" y="455"/>
                  </a:cxn>
                  <a:cxn ang="0">
                    <a:pos x="27" y="417"/>
                  </a:cxn>
                  <a:cxn ang="0">
                    <a:pos x="0" y="390"/>
                  </a:cxn>
                  <a:cxn ang="0">
                    <a:pos x="0" y="349"/>
                  </a:cxn>
                </a:cxnLst>
                <a:rect l="0" t="0" r="r" b="b"/>
                <a:pathLst>
                  <a:path w="537" h="562">
                    <a:moveTo>
                      <a:pt x="4" y="347"/>
                    </a:moveTo>
                    <a:lnTo>
                      <a:pt x="6" y="334"/>
                    </a:lnTo>
                    <a:lnTo>
                      <a:pt x="10" y="321"/>
                    </a:lnTo>
                    <a:lnTo>
                      <a:pt x="8" y="299"/>
                    </a:lnTo>
                    <a:lnTo>
                      <a:pt x="14" y="271"/>
                    </a:lnTo>
                    <a:lnTo>
                      <a:pt x="31" y="267"/>
                    </a:lnTo>
                    <a:lnTo>
                      <a:pt x="54" y="280"/>
                    </a:lnTo>
                    <a:lnTo>
                      <a:pt x="62" y="276"/>
                    </a:lnTo>
                    <a:lnTo>
                      <a:pt x="69" y="271"/>
                    </a:lnTo>
                    <a:lnTo>
                      <a:pt x="77" y="257"/>
                    </a:lnTo>
                    <a:lnTo>
                      <a:pt x="79" y="244"/>
                    </a:lnTo>
                    <a:lnTo>
                      <a:pt x="65" y="227"/>
                    </a:lnTo>
                    <a:lnTo>
                      <a:pt x="67" y="211"/>
                    </a:lnTo>
                    <a:lnTo>
                      <a:pt x="85" y="205"/>
                    </a:lnTo>
                    <a:lnTo>
                      <a:pt x="94" y="200"/>
                    </a:lnTo>
                    <a:lnTo>
                      <a:pt x="94" y="192"/>
                    </a:lnTo>
                    <a:lnTo>
                      <a:pt x="94" y="180"/>
                    </a:lnTo>
                    <a:lnTo>
                      <a:pt x="104" y="173"/>
                    </a:lnTo>
                    <a:lnTo>
                      <a:pt x="109" y="173"/>
                    </a:lnTo>
                    <a:lnTo>
                      <a:pt x="109" y="167"/>
                    </a:lnTo>
                    <a:lnTo>
                      <a:pt x="106" y="154"/>
                    </a:lnTo>
                    <a:lnTo>
                      <a:pt x="108" y="140"/>
                    </a:lnTo>
                    <a:lnTo>
                      <a:pt x="117" y="119"/>
                    </a:lnTo>
                    <a:lnTo>
                      <a:pt x="115" y="115"/>
                    </a:lnTo>
                    <a:lnTo>
                      <a:pt x="109" y="106"/>
                    </a:lnTo>
                    <a:lnTo>
                      <a:pt x="111" y="88"/>
                    </a:lnTo>
                    <a:lnTo>
                      <a:pt x="115" y="83"/>
                    </a:lnTo>
                    <a:lnTo>
                      <a:pt x="102" y="63"/>
                    </a:lnTo>
                    <a:lnTo>
                      <a:pt x="102" y="54"/>
                    </a:lnTo>
                    <a:lnTo>
                      <a:pt x="96" y="40"/>
                    </a:lnTo>
                    <a:lnTo>
                      <a:pt x="92" y="27"/>
                    </a:lnTo>
                    <a:lnTo>
                      <a:pt x="109" y="14"/>
                    </a:lnTo>
                    <a:lnTo>
                      <a:pt x="142" y="10"/>
                    </a:lnTo>
                    <a:lnTo>
                      <a:pt x="154" y="0"/>
                    </a:lnTo>
                    <a:lnTo>
                      <a:pt x="169" y="6"/>
                    </a:lnTo>
                    <a:lnTo>
                      <a:pt x="180" y="6"/>
                    </a:lnTo>
                    <a:lnTo>
                      <a:pt x="198" y="15"/>
                    </a:lnTo>
                    <a:lnTo>
                      <a:pt x="236" y="8"/>
                    </a:lnTo>
                    <a:lnTo>
                      <a:pt x="240" y="44"/>
                    </a:lnTo>
                    <a:lnTo>
                      <a:pt x="228" y="56"/>
                    </a:lnTo>
                    <a:lnTo>
                      <a:pt x="219" y="65"/>
                    </a:lnTo>
                    <a:lnTo>
                      <a:pt x="221" y="73"/>
                    </a:lnTo>
                    <a:lnTo>
                      <a:pt x="228" y="81"/>
                    </a:lnTo>
                    <a:lnTo>
                      <a:pt x="236" y="81"/>
                    </a:lnTo>
                    <a:lnTo>
                      <a:pt x="251" y="81"/>
                    </a:lnTo>
                    <a:lnTo>
                      <a:pt x="263" y="88"/>
                    </a:lnTo>
                    <a:lnTo>
                      <a:pt x="271" y="90"/>
                    </a:lnTo>
                    <a:lnTo>
                      <a:pt x="275" y="94"/>
                    </a:lnTo>
                    <a:lnTo>
                      <a:pt x="284" y="88"/>
                    </a:lnTo>
                    <a:lnTo>
                      <a:pt x="294" y="81"/>
                    </a:lnTo>
                    <a:lnTo>
                      <a:pt x="313" y="81"/>
                    </a:lnTo>
                    <a:lnTo>
                      <a:pt x="324" y="81"/>
                    </a:lnTo>
                    <a:lnTo>
                      <a:pt x="334" y="92"/>
                    </a:lnTo>
                    <a:lnTo>
                      <a:pt x="346" y="100"/>
                    </a:lnTo>
                    <a:lnTo>
                      <a:pt x="351" y="94"/>
                    </a:lnTo>
                    <a:lnTo>
                      <a:pt x="365" y="96"/>
                    </a:lnTo>
                    <a:lnTo>
                      <a:pt x="369" y="92"/>
                    </a:lnTo>
                    <a:lnTo>
                      <a:pt x="380" y="102"/>
                    </a:lnTo>
                    <a:lnTo>
                      <a:pt x="384" y="111"/>
                    </a:lnTo>
                    <a:lnTo>
                      <a:pt x="392" y="108"/>
                    </a:lnTo>
                    <a:lnTo>
                      <a:pt x="405" y="109"/>
                    </a:lnTo>
                    <a:lnTo>
                      <a:pt x="413" y="108"/>
                    </a:lnTo>
                    <a:lnTo>
                      <a:pt x="428" y="127"/>
                    </a:lnTo>
                    <a:lnTo>
                      <a:pt x="413" y="142"/>
                    </a:lnTo>
                    <a:lnTo>
                      <a:pt x="397" y="148"/>
                    </a:lnTo>
                    <a:lnTo>
                      <a:pt x="401" y="150"/>
                    </a:lnTo>
                    <a:lnTo>
                      <a:pt x="397" y="165"/>
                    </a:lnTo>
                    <a:lnTo>
                      <a:pt x="411" y="196"/>
                    </a:lnTo>
                    <a:lnTo>
                      <a:pt x="401" y="207"/>
                    </a:lnTo>
                    <a:lnTo>
                      <a:pt x="392" y="215"/>
                    </a:lnTo>
                    <a:lnTo>
                      <a:pt x="369" y="219"/>
                    </a:lnTo>
                    <a:lnTo>
                      <a:pt x="363" y="230"/>
                    </a:lnTo>
                    <a:lnTo>
                      <a:pt x="353" y="238"/>
                    </a:lnTo>
                    <a:lnTo>
                      <a:pt x="365" y="251"/>
                    </a:lnTo>
                    <a:lnTo>
                      <a:pt x="382" y="253"/>
                    </a:lnTo>
                    <a:lnTo>
                      <a:pt x="392" y="255"/>
                    </a:lnTo>
                    <a:lnTo>
                      <a:pt x="403" y="259"/>
                    </a:lnTo>
                    <a:lnTo>
                      <a:pt x="413" y="271"/>
                    </a:lnTo>
                    <a:lnTo>
                      <a:pt x="434" y="271"/>
                    </a:lnTo>
                    <a:lnTo>
                      <a:pt x="440" y="278"/>
                    </a:lnTo>
                    <a:lnTo>
                      <a:pt x="445" y="290"/>
                    </a:lnTo>
                    <a:lnTo>
                      <a:pt x="451" y="294"/>
                    </a:lnTo>
                    <a:lnTo>
                      <a:pt x="514" y="267"/>
                    </a:lnTo>
                    <a:lnTo>
                      <a:pt x="520" y="273"/>
                    </a:lnTo>
                    <a:lnTo>
                      <a:pt x="532" y="278"/>
                    </a:lnTo>
                    <a:lnTo>
                      <a:pt x="537" y="296"/>
                    </a:lnTo>
                    <a:lnTo>
                      <a:pt x="518" y="313"/>
                    </a:lnTo>
                    <a:lnTo>
                      <a:pt x="507" y="319"/>
                    </a:lnTo>
                    <a:lnTo>
                      <a:pt x="493" y="330"/>
                    </a:lnTo>
                    <a:lnTo>
                      <a:pt x="472" y="342"/>
                    </a:lnTo>
                    <a:lnTo>
                      <a:pt x="449" y="349"/>
                    </a:lnTo>
                    <a:lnTo>
                      <a:pt x="436" y="363"/>
                    </a:lnTo>
                    <a:lnTo>
                      <a:pt x="434" y="374"/>
                    </a:lnTo>
                    <a:lnTo>
                      <a:pt x="415" y="388"/>
                    </a:lnTo>
                    <a:lnTo>
                      <a:pt x="378" y="399"/>
                    </a:lnTo>
                    <a:lnTo>
                      <a:pt x="342" y="422"/>
                    </a:lnTo>
                    <a:lnTo>
                      <a:pt x="326" y="440"/>
                    </a:lnTo>
                    <a:lnTo>
                      <a:pt x="317" y="465"/>
                    </a:lnTo>
                    <a:lnTo>
                      <a:pt x="305" y="489"/>
                    </a:lnTo>
                    <a:lnTo>
                      <a:pt x="265" y="507"/>
                    </a:lnTo>
                    <a:lnTo>
                      <a:pt x="244" y="514"/>
                    </a:lnTo>
                    <a:lnTo>
                      <a:pt x="232" y="528"/>
                    </a:lnTo>
                    <a:lnTo>
                      <a:pt x="179" y="537"/>
                    </a:lnTo>
                    <a:lnTo>
                      <a:pt x="146" y="549"/>
                    </a:lnTo>
                    <a:lnTo>
                      <a:pt x="133" y="557"/>
                    </a:lnTo>
                    <a:lnTo>
                      <a:pt x="96" y="562"/>
                    </a:lnTo>
                    <a:lnTo>
                      <a:pt x="92" y="524"/>
                    </a:lnTo>
                    <a:lnTo>
                      <a:pt x="75" y="514"/>
                    </a:lnTo>
                    <a:lnTo>
                      <a:pt x="71" y="505"/>
                    </a:lnTo>
                    <a:lnTo>
                      <a:pt x="73" y="491"/>
                    </a:lnTo>
                    <a:lnTo>
                      <a:pt x="65" y="488"/>
                    </a:lnTo>
                    <a:lnTo>
                      <a:pt x="42" y="486"/>
                    </a:lnTo>
                    <a:lnTo>
                      <a:pt x="38" y="478"/>
                    </a:lnTo>
                    <a:lnTo>
                      <a:pt x="37" y="455"/>
                    </a:lnTo>
                    <a:lnTo>
                      <a:pt x="29" y="441"/>
                    </a:lnTo>
                    <a:lnTo>
                      <a:pt x="27" y="417"/>
                    </a:lnTo>
                    <a:lnTo>
                      <a:pt x="12" y="392"/>
                    </a:lnTo>
                    <a:lnTo>
                      <a:pt x="0" y="390"/>
                    </a:lnTo>
                    <a:lnTo>
                      <a:pt x="0" y="369"/>
                    </a:lnTo>
                    <a:lnTo>
                      <a:pt x="0" y="349"/>
                    </a:lnTo>
                    <a:lnTo>
                      <a:pt x="4" y="34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51" name="Freeform 14"/>
              <p:cNvSpPr>
                <a:spLocks noChangeArrowheads="1"/>
              </p:cNvSpPr>
              <p:nvPr/>
            </p:nvSpPr>
            <p:spPr bwMode="auto">
              <a:xfrm rot="360000">
                <a:off x="3294" y="1624"/>
                <a:ext cx="375" cy="329"/>
              </a:xfrm>
              <a:custGeom>
                <a:avLst/>
                <a:gdLst/>
                <a:ahLst/>
                <a:cxnLst>
                  <a:cxn ang="0">
                    <a:pos x="39" y="270"/>
                  </a:cxn>
                  <a:cxn ang="0">
                    <a:pos x="21" y="213"/>
                  </a:cxn>
                  <a:cxn ang="0">
                    <a:pos x="85" y="142"/>
                  </a:cxn>
                  <a:cxn ang="0">
                    <a:pos x="119" y="146"/>
                  </a:cxn>
                  <a:cxn ang="0">
                    <a:pos x="167" y="149"/>
                  </a:cxn>
                  <a:cxn ang="0">
                    <a:pos x="238" y="111"/>
                  </a:cxn>
                  <a:cxn ang="0">
                    <a:pos x="265" y="121"/>
                  </a:cxn>
                  <a:cxn ang="0">
                    <a:pos x="323" y="94"/>
                  </a:cxn>
                  <a:cxn ang="0">
                    <a:pos x="321" y="57"/>
                  </a:cxn>
                  <a:cxn ang="0">
                    <a:pos x="336" y="46"/>
                  </a:cxn>
                  <a:cxn ang="0">
                    <a:pos x="367" y="57"/>
                  </a:cxn>
                  <a:cxn ang="0">
                    <a:pos x="384" y="17"/>
                  </a:cxn>
                  <a:cxn ang="0">
                    <a:pos x="407" y="2"/>
                  </a:cxn>
                  <a:cxn ang="0">
                    <a:pos x="478" y="27"/>
                  </a:cxn>
                  <a:cxn ang="0">
                    <a:pos x="488" y="65"/>
                  </a:cxn>
                  <a:cxn ang="0">
                    <a:pos x="495" y="98"/>
                  </a:cxn>
                  <a:cxn ang="0">
                    <a:pos x="524" y="103"/>
                  </a:cxn>
                  <a:cxn ang="0">
                    <a:pos x="543" y="136"/>
                  </a:cxn>
                  <a:cxn ang="0">
                    <a:pos x="518" y="182"/>
                  </a:cxn>
                  <a:cxn ang="0">
                    <a:pos x="415" y="211"/>
                  </a:cxn>
                  <a:cxn ang="0">
                    <a:pos x="392" y="245"/>
                  </a:cxn>
                  <a:cxn ang="0">
                    <a:pos x="338" y="261"/>
                  </a:cxn>
                  <a:cxn ang="0">
                    <a:pos x="317" y="274"/>
                  </a:cxn>
                  <a:cxn ang="0">
                    <a:pos x="276" y="316"/>
                  </a:cxn>
                  <a:cxn ang="0">
                    <a:pos x="213" y="403"/>
                  </a:cxn>
                  <a:cxn ang="0">
                    <a:pos x="240" y="414"/>
                  </a:cxn>
                  <a:cxn ang="0">
                    <a:pos x="259" y="441"/>
                  </a:cxn>
                  <a:cxn ang="0">
                    <a:pos x="252" y="468"/>
                  </a:cxn>
                  <a:cxn ang="0">
                    <a:pos x="221" y="506"/>
                  </a:cxn>
                  <a:cxn ang="0">
                    <a:pos x="194" y="514"/>
                  </a:cxn>
                  <a:cxn ang="0">
                    <a:pos x="204" y="476"/>
                  </a:cxn>
                  <a:cxn ang="0">
                    <a:pos x="142" y="533"/>
                  </a:cxn>
                  <a:cxn ang="0">
                    <a:pos x="106" y="489"/>
                  </a:cxn>
                  <a:cxn ang="0">
                    <a:pos x="62" y="493"/>
                  </a:cxn>
                  <a:cxn ang="0">
                    <a:pos x="40" y="479"/>
                  </a:cxn>
                  <a:cxn ang="0">
                    <a:pos x="29" y="458"/>
                  </a:cxn>
                  <a:cxn ang="0">
                    <a:pos x="0" y="439"/>
                  </a:cxn>
                  <a:cxn ang="0">
                    <a:pos x="27" y="397"/>
                  </a:cxn>
                  <a:cxn ang="0">
                    <a:pos x="39" y="313"/>
                  </a:cxn>
                </a:cxnLst>
                <a:rect l="0" t="0" r="r" b="b"/>
                <a:pathLst>
                  <a:path w="547" h="533">
                    <a:moveTo>
                      <a:pt x="39" y="307"/>
                    </a:moveTo>
                    <a:lnTo>
                      <a:pt x="39" y="270"/>
                    </a:lnTo>
                    <a:lnTo>
                      <a:pt x="17" y="226"/>
                    </a:lnTo>
                    <a:lnTo>
                      <a:pt x="21" y="213"/>
                    </a:lnTo>
                    <a:lnTo>
                      <a:pt x="48" y="209"/>
                    </a:lnTo>
                    <a:lnTo>
                      <a:pt x="85" y="142"/>
                    </a:lnTo>
                    <a:lnTo>
                      <a:pt x="106" y="142"/>
                    </a:lnTo>
                    <a:lnTo>
                      <a:pt x="119" y="146"/>
                    </a:lnTo>
                    <a:lnTo>
                      <a:pt x="142" y="136"/>
                    </a:lnTo>
                    <a:lnTo>
                      <a:pt x="167" y="149"/>
                    </a:lnTo>
                    <a:lnTo>
                      <a:pt x="204" y="144"/>
                    </a:lnTo>
                    <a:lnTo>
                      <a:pt x="238" y="111"/>
                    </a:lnTo>
                    <a:lnTo>
                      <a:pt x="255" y="109"/>
                    </a:lnTo>
                    <a:lnTo>
                      <a:pt x="265" y="121"/>
                    </a:lnTo>
                    <a:lnTo>
                      <a:pt x="282" y="121"/>
                    </a:lnTo>
                    <a:lnTo>
                      <a:pt x="323" y="94"/>
                    </a:lnTo>
                    <a:lnTo>
                      <a:pt x="328" y="78"/>
                    </a:lnTo>
                    <a:lnTo>
                      <a:pt x="321" y="57"/>
                    </a:lnTo>
                    <a:lnTo>
                      <a:pt x="328" y="42"/>
                    </a:lnTo>
                    <a:lnTo>
                      <a:pt x="336" y="46"/>
                    </a:lnTo>
                    <a:lnTo>
                      <a:pt x="357" y="59"/>
                    </a:lnTo>
                    <a:lnTo>
                      <a:pt x="367" y="57"/>
                    </a:lnTo>
                    <a:lnTo>
                      <a:pt x="380" y="48"/>
                    </a:lnTo>
                    <a:lnTo>
                      <a:pt x="384" y="17"/>
                    </a:lnTo>
                    <a:lnTo>
                      <a:pt x="394" y="11"/>
                    </a:lnTo>
                    <a:lnTo>
                      <a:pt x="407" y="2"/>
                    </a:lnTo>
                    <a:lnTo>
                      <a:pt x="463" y="0"/>
                    </a:lnTo>
                    <a:lnTo>
                      <a:pt x="478" y="27"/>
                    </a:lnTo>
                    <a:lnTo>
                      <a:pt x="480" y="50"/>
                    </a:lnTo>
                    <a:lnTo>
                      <a:pt x="488" y="65"/>
                    </a:lnTo>
                    <a:lnTo>
                      <a:pt x="489" y="88"/>
                    </a:lnTo>
                    <a:lnTo>
                      <a:pt x="495" y="98"/>
                    </a:lnTo>
                    <a:lnTo>
                      <a:pt x="516" y="98"/>
                    </a:lnTo>
                    <a:lnTo>
                      <a:pt x="524" y="103"/>
                    </a:lnTo>
                    <a:lnTo>
                      <a:pt x="524" y="123"/>
                    </a:lnTo>
                    <a:lnTo>
                      <a:pt x="543" y="136"/>
                    </a:lnTo>
                    <a:lnTo>
                      <a:pt x="547" y="172"/>
                    </a:lnTo>
                    <a:lnTo>
                      <a:pt x="518" y="182"/>
                    </a:lnTo>
                    <a:lnTo>
                      <a:pt x="486" y="199"/>
                    </a:lnTo>
                    <a:lnTo>
                      <a:pt x="415" y="211"/>
                    </a:lnTo>
                    <a:lnTo>
                      <a:pt x="399" y="228"/>
                    </a:lnTo>
                    <a:lnTo>
                      <a:pt x="392" y="245"/>
                    </a:lnTo>
                    <a:lnTo>
                      <a:pt x="355" y="249"/>
                    </a:lnTo>
                    <a:lnTo>
                      <a:pt x="338" y="261"/>
                    </a:lnTo>
                    <a:lnTo>
                      <a:pt x="324" y="263"/>
                    </a:lnTo>
                    <a:lnTo>
                      <a:pt x="317" y="274"/>
                    </a:lnTo>
                    <a:lnTo>
                      <a:pt x="300" y="297"/>
                    </a:lnTo>
                    <a:lnTo>
                      <a:pt x="276" y="316"/>
                    </a:lnTo>
                    <a:lnTo>
                      <a:pt x="215" y="384"/>
                    </a:lnTo>
                    <a:lnTo>
                      <a:pt x="213" y="403"/>
                    </a:lnTo>
                    <a:lnTo>
                      <a:pt x="230" y="403"/>
                    </a:lnTo>
                    <a:lnTo>
                      <a:pt x="240" y="414"/>
                    </a:lnTo>
                    <a:lnTo>
                      <a:pt x="238" y="422"/>
                    </a:lnTo>
                    <a:lnTo>
                      <a:pt x="259" y="441"/>
                    </a:lnTo>
                    <a:lnTo>
                      <a:pt x="259" y="455"/>
                    </a:lnTo>
                    <a:lnTo>
                      <a:pt x="252" y="468"/>
                    </a:lnTo>
                    <a:lnTo>
                      <a:pt x="227" y="491"/>
                    </a:lnTo>
                    <a:lnTo>
                      <a:pt x="221" y="506"/>
                    </a:lnTo>
                    <a:lnTo>
                      <a:pt x="205" y="516"/>
                    </a:lnTo>
                    <a:lnTo>
                      <a:pt x="194" y="514"/>
                    </a:lnTo>
                    <a:lnTo>
                      <a:pt x="196" y="483"/>
                    </a:lnTo>
                    <a:lnTo>
                      <a:pt x="204" y="476"/>
                    </a:lnTo>
                    <a:lnTo>
                      <a:pt x="173" y="487"/>
                    </a:lnTo>
                    <a:lnTo>
                      <a:pt x="142" y="533"/>
                    </a:lnTo>
                    <a:lnTo>
                      <a:pt x="110" y="506"/>
                    </a:lnTo>
                    <a:lnTo>
                      <a:pt x="106" y="489"/>
                    </a:lnTo>
                    <a:lnTo>
                      <a:pt x="92" y="483"/>
                    </a:lnTo>
                    <a:lnTo>
                      <a:pt x="62" y="493"/>
                    </a:lnTo>
                    <a:lnTo>
                      <a:pt x="46" y="489"/>
                    </a:lnTo>
                    <a:lnTo>
                      <a:pt x="40" y="479"/>
                    </a:lnTo>
                    <a:lnTo>
                      <a:pt x="40" y="468"/>
                    </a:lnTo>
                    <a:lnTo>
                      <a:pt x="29" y="458"/>
                    </a:lnTo>
                    <a:lnTo>
                      <a:pt x="29" y="441"/>
                    </a:lnTo>
                    <a:lnTo>
                      <a:pt x="0" y="439"/>
                    </a:lnTo>
                    <a:lnTo>
                      <a:pt x="0" y="418"/>
                    </a:lnTo>
                    <a:lnTo>
                      <a:pt x="27" y="397"/>
                    </a:lnTo>
                    <a:lnTo>
                      <a:pt x="25" y="328"/>
                    </a:lnTo>
                    <a:lnTo>
                      <a:pt x="39" y="313"/>
                    </a:lnTo>
                    <a:lnTo>
                      <a:pt x="39" y="30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52" name="Freeform 15"/>
              <p:cNvSpPr>
                <a:spLocks noChangeArrowheads="1"/>
              </p:cNvSpPr>
              <p:nvPr/>
            </p:nvSpPr>
            <p:spPr bwMode="auto">
              <a:xfrm rot="360000">
                <a:off x="3012" y="1191"/>
                <a:ext cx="450" cy="482"/>
              </a:xfrm>
              <a:custGeom>
                <a:avLst/>
                <a:gdLst/>
                <a:ahLst/>
                <a:cxnLst>
                  <a:cxn ang="0">
                    <a:pos x="35" y="69"/>
                  </a:cxn>
                  <a:cxn ang="0">
                    <a:pos x="75" y="0"/>
                  </a:cxn>
                  <a:cxn ang="0">
                    <a:pos x="110" y="38"/>
                  </a:cxn>
                  <a:cxn ang="0">
                    <a:pos x="156" y="49"/>
                  </a:cxn>
                  <a:cxn ang="0">
                    <a:pos x="177" y="44"/>
                  </a:cxn>
                  <a:cxn ang="0">
                    <a:pos x="204" y="46"/>
                  </a:cxn>
                  <a:cxn ang="0">
                    <a:pos x="237" y="36"/>
                  </a:cxn>
                  <a:cxn ang="0">
                    <a:pos x="290" y="72"/>
                  </a:cxn>
                  <a:cxn ang="0">
                    <a:pos x="325" y="111"/>
                  </a:cxn>
                  <a:cxn ang="0">
                    <a:pos x="396" y="92"/>
                  </a:cxn>
                  <a:cxn ang="0">
                    <a:pos x="444" y="111"/>
                  </a:cxn>
                  <a:cxn ang="0">
                    <a:pos x="478" y="92"/>
                  </a:cxn>
                  <a:cxn ang="0">
                    <a:pos x="576" y="101"/>
                  </a:cxn>
                  <a:cxn ang="0">
                    <a:pos x="620" y="113"/>
                  </a:cxn>
                  <a:cxn ang="0">
                    <a:pos x="655" y="159"/>
                  </a:cxn>
                  <a:cxn ang="0">
                    <a:pos x="618" y="201"/>
                  </a:cxn>
                  <a:cxn ang="0">
                    <a:pos x="643" y="257"/>
                  </a:cxn>
                  <a:cxn ang="0">
                    <a:pos x="645" y="328"/>
                  </a:cxn>
                  <a:cxn ang="0">
                    <a:pos x="632" y="426"/>
                  </a:cxn>
                  <a:cxn ang="0">
                    <a:pos x="599" y="443"/>
                  </a:cxn>
                  <a:cxn ang="0">
                    <a:pos x="603" y="520"/>
                  </a:cxn>
                  <a:cxn ang="0">
                    <a:pos x="578" y="537"/>
                  </a:cxn>
                  <a:cxn ang="0">
                    <a:pos x="526" y="571"/>
                  </a:cxn>
                  <a:cxn ang="0">
                    <a:pos x="519" y="652"/>
                  </a:cxn>
                  <a:cxn ang="0">
                    <a:pos x="553" y="685"/>
                  </a:cxn>
                  <a:cxn ang="0">
                    <a:pos x="528" y="715"/>
                  </a:cxn>
                  <a:cxn ang="0">
                    <a:pos x="444" y="752"/>
                  </a:cxn>
                  <a:cxn ang="0">
                    <a:pos x="392" y="771"/>
                  </a:cxn>
                  <a:cxn ang="0">
                    <a:pos x="365" y="746"/>
                  </a:cxn>
                  <a:cxn ang="0">
                    <a:pos x="329" y="694"/>
                  </a:cxn>
                  <a:cxn ang="0">
                    <a:pos x="265" y="662"/>
                  </a:cxn>
                  <a:cxn ang="0">
                    <a:pos x="208" y="627"/>
                  </a:cxn>
                  <a:cxn ang="0">
                    <a:pos x="189" y="575"/>
                  </a:cxn>
                  <a:cxn ang="0">
                    <a:pos x="167" y="537"/>
                  </a:cxn>
                  <a:cxn ang="0">
                    <a:pos x="137" y="502"/>
                  </a:cxn>
                  <a:cxn ang="0">
                    <a:pos x="95" y="487"/>
                  </a:cxn>
                  <a:cxn ang="0">
                    <a:pos x="52" y="443"/>
                  </a:cxn>
                  <a:cxn ang="0">
                    <a:pos x="85" y="401"/>
                  </a:cxn>
                  <a:cxn ang="0">
                    <a:pos x="93" y="303"/>
                  </a:cxn>
                  <a:cxn ang="0">
                    <a:pos x="52" y="332"/>
                  </a:cxn>
                  <a:cxn ang="0">
                    <a:pos x="45" y="278"/>
                  </a:cxn>
                  <a:cxn ang="0">
                    <a:pos x="18" y="203"/>
                  </a:cxn>
                  <a:cxn ang="0">
                    <a:pos x="25" y="145"/>
                  </a:cxn>
                  <a:cxn ang="0">
                    <a:pos x="10" y="107"/>
                  </a:cxn>
                </a:cxnLst>
                <a:rect l="0" t="0" r="r" b="b"/>
                <a:pathLst>
                  <a:path w="655" h="785">
                    <a:moveTo>
                      <a:pt x="0" y="101"/>
                    </a:moveTo>
                    <a:lnTo>
                      <a:pt x="22" y="86"/>
                    </a:lnTo>
                    <a:lnTo>
                      <a:pt x="35" y="69"/>
                    </a:lnTo>
                    <a:lnTo>
                      <a:pt x="39" y="26"/>
                    </a:lnTo>
                    <a:lnTo>
                      <a:pt x="56" y="3"/>
                    </a:lnTo>
                    <a:lnTo>
                      <a:pt x="75" y="0"/>
                    </a:lnTo>
                    <a:lnTo>
                      <a:pt x="75" y="11"/>
                    </a:lnTo>
                    <a:lnTo>
                      <a:pt x="87" y="28"/>
                    </a:lnTo>
                    <a:lnTo>
                      <a:pt x="110" y="38"/>
                    </a:lnTo>
                    <a:lnTo>
                      <a:pt x="114" y="51"/>
                    </a:lnTo>
                    <a:lnTo>
                      <a:pt x="135" y="65"/>
                    </a:lnTo>
                    <a:lnTo>
                      <a:pt x="156" y="49"/>
                    </a:lnTo>
                    <a:lnTo>
                      <a:pt x="156" y="42"/>
                    </a:lnTo>
                    <a:lnTo>
                      <a:pt x="162" y="38"/>
                    </a:lnTo>
                    <a:lnTo>
                      <a:pt x="177" y="44"/>
                    </a:lnTo>
                    <a:lnTo>
                      <a:pt x="179" y="55"/>
                    </a:lnTo>
                    <a:lnTo>
                      <a:pt x="190" y="53"/>
                    </a:lnTo>
                    <a:lnTo>
                      <a:pt x="204" y="46"/>
                    </a:lnTo>
                    <a:lnTo>
                      <a:pt x="215" y="46"/>
                    </a:lnTo>
                    <a:lnTo>
                      <a:pt x="233" y="32"/>
                    </a:lnTo>
                    <a:lnTo>
                      <a:pt x="237" y="36"/>
                    </a:lnTo>
                    <a:lnTo>
                      <a:pt x="275" y="65"/>
                    </a:lnTo>
                    <a:lnTo>
                      <a:pt x="277" y="71"/>
                    </a:lnTo>
                    <a:lnTo>
                      <a:pt x="290" y="72"/>
                    </a:lnTo>
                    <a:lnTo>
                      <a:pt x="306" y="86"/>
                    </a:lnTo>
                    <a:lnTo>
                      <a:pt x="313" y="105"/>
                    </a:lnTo>
                    <a:lnTo>
                      <a:pt x="325" y="111"/>
                    </a:lnTo>
                    <a:lnTo>
                      <a:pt x="340" y="111"/>
                    </a:lnTo>
                    <a:lnTo>
                      <a:pt x="384" y="92"/>
                    </a:lnTo>
                    <a:lnTo>
                      <a:pt x="396" y="92"/>
                    </a:lnTo>
                    <a:lnTo>
                      <a:pt x="421" y="86"/>
                    </a:lnTo>
                    <a:lnTo>
                      <a:pt x="434" y="92"/>
                    </a:lnTo>
                    <a:lnTo>
                      <a:pt x="444" y="111"/>
                    </a:lnTo>
                    <a:lnTo>
                      <a:pt x="451" y="115"/>
                    </a:lnTo>
                    <a:lnTo>
                      <a:pt x="467" y="96"/>
                    </a:lnTo>
                    <a:lnTo>
                      <a:pt x="478" y="92"/>
                    </a:lnTo>
                    <a:lnTo>
                      <a:pt x="501" y="97"/>
                    </a:lnTo>
                    <a:lnTo>
                      <a:pt x="519" y="99"/>
                    </a:lnTo>
                    <a:lnTo>
                      <a:pt x="576" y="101"/>
                    </a:lnTo>
                    <a:lnTo>
                      <a:pt x="588" y="101"/>
                    </a:lnTo>
                    <a:lnTo>
                      <a:pt x="605" y="97"/>
                    </a:lnTo>
                    <a:lnTo>
                      <a:pt x="620" y="113"/>
                    </a:lnTo>
                    <a:lnTo>
                      <a:pt x="634" y="119"/>
                    </a:lnTo>
                    <a:lnTo>
                      <a:pt x="649" y="140"/>
                    </a:lnTo>
                    <a:lnTo>
                      <a:pt x="655" y="159"/>
                    </a:lnTo>
                    <a:lnTo>
                      <a:pt x="647" y="176"/>
                    </a:lnTo>
                    <a:lnTo>
                      <a:pt x="643" y="190"/>
                    </a:lnTo>
                    <a:lnTo>
                      <a:pt x="618" y="201"/>
                    </a:lnTo>
                    <a:lnTo>
                      <a:pt x="618" y="213"/>
                    </a:lnTo>
                    <a:lnTo>
                      <a:pt x="639" y="241"/>
                    </a:lnTo>
                    <a:lnTo>
                      <a:pt x="643" y="257"/>
                    </a:lnTo>
                    <a:lnTo>
                      <a:pt x="630" y="264"/>
                    </a:lnTo>
                    <a:lnTo>
                      <a:pt x="632" y="297"/>
                    </a:lnTo>
                    <a:lnTo>
                      <a:pt x="645" y="328"/>
                    </a:lnTo>
                    <a:lnTo>
                      <a:pt x="634" y="370"/>
                    </a:lnTo>
                    <a:lnTo>
                      <a:pt x="639" y="404"/>
                    </a:lnTo>
                    <a:lnTo>
                      <a:pt x="632" y="426"/>
                    </a:lnTo>
                    <a:lnTo>
                      <a:pt x="624" y="439"/>
                    </a:lnTo>
                    <a:lnTo>
                      <a:pt x="601" y="435"/>
                    </a:lnTo>
                    <a:lnTo>
                      <a:pt x="599" y="443"/>
                    </a:lnTo>
                    <a:lnTo>
                      <a:pt x="601" y="466"/>
                    </a:lnTo>
                    <a:lnTo>
                      <a:pt x="590" y="483"/>
                    </a:lnTo>
                    <a:lnTo>
                      <a:pt x="603" y="520"/>
                    </a:lnTo>
                    <a:lnTo>
                      <a:pt x="595" y="533"/>
                    </a:lnTo>
                    <a:lnTo>
                      <a:pt x="588" y="537"/>
                    </a:lnTo>
                    <a:lnTo>
                      <a:pt x="578" y="537"/>
                    </a:lnTo>
                    <a:lnTo>
                      <a:pt x="576" y="550"/>
                    </a:lnTo>
                    <a:lnTo>
                      <a:pt x="549" y="568"/>
                    </a:lnTo>
                    <a:lnTo>
                      <a:pt x="526" y="571"/>
                    </a:lnTo>
                    <a:lnTo>
                      <a:pt x="522" y="591"/>
                    </a:lnTo>
                    <a:lnTo>
                      <a:pt x="511" y="606"/>
                    </a:lnTo>
                    <a:lnTo>
                      <a:pt x="519" y="652"/>
                    </a:lnTo>
                    <a:lnTo>
                      <a:pt x="538" y="654"/>
                    </a:lnTo>
                    <a:lnTo>
                      <a:pt x="551" y="664"/>
                    </a:lnTo>
                    <a:lnTo>
                      <a:pt x="553" y="685"/>
                    </a:lnTo>
                    <a:lnTo>
                      <a:pt x="545" y="698"/>
                    </a:lnTo>
                    <a:lnTo>
                      <a:pt x="534" y="700"/>
                    </a:lnTo>
                    <a:lnTo>
                      <a:pt x="528" y="715"/>
                    </a:lnTo>
                    <a:lnTo>
                      <a:pt x="524" y="748"/>
                    </a:lnTo>
                    <a:lnTo>
                      <a:pt x="488" y="746"/>
                    </a:lnTo>
                    <a:lnTo>
                      <a:pt x="444" y="752"/>
                    </a:lnTo>
                    <a:lnTo>
                      <a:pt x="425" y="771"/>
                    </a:lnTo>
                    <a:lnTo>
                      <a:pt x="405" y="777"/>
                    </a:lnTo>
                    <a:lnTo>
                      <a:pt x="392" y="771"/>
                    </a:lnTo>
                    <a:lnTo>
                      <a:pt x="371" y="785"/>
                    </a:lnTo>
                    <a:lnTo>
                      <a:pt x="361" y="771"/>
                    </a:lnTo>
                    <a:lnTo>
                      <a:pt x="365" y="746"/>
                    </a:lnTo>
                    <a:lnTo>
                      <a:pt x="365" y="737"/>
                    </a:lnTo>
                    <a:lnTo>
                      <a:pt x="334" y="721"/>
                    </a:lnTo>
                    <a:lnTo>
                      <a:pt x="329" y="694"/>
                    </a:lnTo>
                    <a:lnTo>
                      <a:pt x="311" y="677"/>
                    </a:lnTo>
                    <a:lnTo>
                      <a:pt x="284" y="690"/>
                    </a:lnTo>
                    <a:lnTo>
                      <a:pt x="265" y="662"/>
                    </a:lnTo>
                    <a:lnTo>
                      <a:pt x="250" y="656"/>
                    </a:lnTo>
                    <a:lnTo>
                      <a:pt x="242" y="633"/>
                    </a:lnTo>
                    <a:lnTo>
                      <a:pt x="208" y="627"/>
                    </a:lnTo>
                    <a:lnTo>
                      <a:pt x="185" y="619"/>
                    </a:lnTo>
                    <a:lnTo>
                      <a:pt x="181" y="593"/>
                    </a:lnTo>
                    <a:lnTo>
                      <a:pt x="189" y="575"/>
                    </a:lnTo>
                    <a:lnTo>
                      <a:pt x="189" y="564"/>
                    </a:lnTo>
                    <a:lnTo>
                      <a:pt x="169" y="550"/>
                    </a:lnTo>
                    <a:lnTo>
                      <a:pt x="167" y="537"/>
                    </a:lnTo>
                    <a:lnTo>
                      <a:pt x="160" y="531"/>
                    </a:lnTo>
                    <a:lnTo>
                      <a:pt x="158" y="512"/>
                    </a:lnTo>
                    <a:lnTo>
                      <a:pt x="137" y="502"/>
                    </a:lnTo>
                    <a:lnTo>
                      <a:pt x="131" y="495"/>
                    </a:lnTo>
                    <a:lnTo>
                      <a:pt x="116" y="483"/>
                    </a:lnTo>
                    <a:lnTo>
                      <a:pt x="95" y="487"/>
                    </a:lnTo>
                    <a:lnTo>
                      <a:pt x="71" y="487"/>
                    </a:lnTo>
                    <a:lnTo>
                      <a:pt x="52" y="466"/>
                    </a:lnTo>
                    <a:lnTo>
                      <a:pt x="52" y="443"/>
                    </a:lnTo>
                    <a:lnTo>
                      <a:pt x="64" y="433"/>
                    </a:lnTo>
                    <a:lnTo>
                      <a:pt x="87" y="426"/>
                    </a:lnTo>
                    <a:lnTo>
                      <a:pt x="85" y="401"/>
                    </a:lnTo>
                    <a:lnTo>
                      <a:pt x="81" y="374"/>
                    </a:lnTo>
                    <a:lnTo>
                      <a:pt x="93" y="337"/>
                    </a:lnTo>
                    <a:lnTo>
                      <a:pt x="93" y="303"/>
                    </a:lnTo>
                    <a:lnTo>
                      <a:pt x="75" y="291"/>
                    </a:lnTo>
                    <a:lnTo>
                      <a:pt x="66" y="312"/>
                    </a:lnTo>
                    <a:lnTo>
                      <a:pt x="52" y="332"/>
                    </a:lnTo>
                    <a:lnTo>
                      <a:pt x="31" y="335"/>
                    </a:lnTo>
                    <a:lnTo>
                      <a:pt x="31" y="312"/>
                    </a:lnTo>
                    <a:lnTo>
                      <a:pt x="45" y="278"/>
                    </a:lnTo>
                    <a:lnTo>
                      <a:pt x="29" y="259"/>
                    </a:lnTo>
                    <a:lnTo>
                      <a:pt x="25" y="228"/>
                    </a:lnTo>
                    <a:lnTo>
                      <a:pt x="18" y="203"/>
                    </a:lnTo>
                    <a:lnTo>
                      <a:pt x="27" y="182"/>
                    </a:lnTo>
                    <a:lnTo>
                      <a:pt x="8" y="161"/>
                    </a:lnTo>
                    <a:lnTo>
                      <a:pt x="25" y="145"/>
                    </a:lnTo>
                    <a:lnTo>
                      <a:pt x="31" y="134"/>
                    </a:lnTo>
                    <a:lnTo>
                      <a:pt x="18" y="115"/>
                    </a:lnTo>
                    <a:lnTo>
                      <a:pt x="10" y="107"/>
                    </a:lnTo>
                    <a:lnTo>
                      <a:pt x="0" y="101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53" name="Freeform 16"/>
              <p:cNvSpPr>
                <a:spLocks noChangeArrowheads="1"/>
              </p:cNvSpPr>
              <p:nvPr/>
            </p:nvSpPr>
            <p:spPr bwMode="auto">
              <a:xfrm rot="360000">
                <a:off x="2693" y="1233"/>
                <a:ext cx="681" cy="564"/>
              </a:xfrm>
              <a:custGeom>
                <a:avLst/>
                <a:gdLst/>
                <a:ahLst/>
                <a:cxnLst>
                  <a:cxn ang="0">
                    <a:pos x="123" y="376"/>
                  </a:cxn>
                  <a:cxn ang="0">
                    <a:pos x="221" y="399"/>
                  </a:cxn>
                  <a:cxn ang="0">
                    <a:pos x="294" y="382"/>
                  </a:cxn>
                  <a:cxn ang="0">
                    <a:pos x="294" y="313"/>
                  </a:cxn>
                  <a:cxn ang="0">
                    <a:pos x="277" y="252"/>
                  </a:cxn>
                  <a:cxn ang="0">
                    <a:pos x="302" y="167"/>
                  </a:cxn>
                  <a:cxn ang="0">
                    <a:pos x="321" y="121"/>
                  </a:cxn>
                  <a:cxn ang="0">
                    <a:pos x="363" y="73"/>
                  </a:cxn>
                  <a:cxn ang="0">
                    <a:pos x="398" y="42"/>
                  </a:cxn>
                  <a:cxn ang="0">
                    <a:pos x="451" y="0"/>
                  </a:cxn>
                  <a:cxn ang="0">
                    <a:pos x="476" y="42"/>
                  </a:cxn>
                  <a:cxn ang="0">
                    <a:pos x="467" y="100"/>
                  </a:cxn>
                  <a:cxn ang="0">
                    <a:pos x="497" y="177"/>
                  </a:cxn>
                  <a:cxn ang="0">
                    <a:pos x="505" y="229"/>
                  </a:cxn>
                  <a:cxn ang="0">
                    <a:pos x="542" y="204"/>
                  </a:cxn>
                  <a:cxn ang="0">
                    <a:pos x="536" y="325"/>
                  </a:cxn>
                  <a:cxn ang="0">
                    <a:pos x="501" y="363"/>
                  </a:cxn>
                  <a:cxn ang="0">
                    <a:pos x="565" y="380"/>
                  </a:cxn>
                  <a:cxn ang="0">
                    <a:pos x="607" y="411"/>
                  </a:cxn>
                  <a:cxn ang="0">
                    <a:pos x="620" y="449"/>
                  </a:cxn>
                  <a:cxn ang="0">
                    <a:pos x="634" y="517"/>
                  </a:cxn>
                  <a:cxn ang="0">
                    <a:pos x="699" y="557"/>
                  </a:cxn>
                  <a:cxn ang="0">
                    <a:pos x="760" y="576"/>
                  </a:cxn>
                  <a:cxn ang="0">
                    <a:pos x="814" y="634"/>
                  </a:cxn>
                  <a:cxn ang="0">
                    <a:pos x="822" y="682"/>
                  </a:cxn>
                  <a:cxn ang="0">
                    <a:pos x="875" y="670"/>
                  </a:cxn>
                  <a:cxn ang="0">
                    <a:pos x="975" y="647"/>
                  </a:cxn>
                  <a:cxn ang="0">
                    <a:pos x="991" y="705"/>
                  </a:cxn>
                  <a:cxn ang="0">
                    <a:pos x="968" y="747"/>
                  </a:cxn>
                  <a:cxn ang="0">
                    <a:pos x="927" y="776"/>
                  </a:cxn>
                  <a:cxn ang="0">
                    <a:pos x="920" y="824"/>
                  </a:cxn>
                  <a:cxn ang="0">
                    <a:pos x="860" y="831"/>
                  </a:cxn>
                  <a:cxn ang="0">
                    <a:pos x="808" y="802"/>
                  </a:cxn>
                  <a:cxn ang="0">
                    <a:pos x="743" y="776"/>
                  </a:cxn>
                  <a:cxn ang="0">
                    <a:pos x="709" y="758"/>
                  </a:cxn>
                  <a:cxn ang="0">
                    <a:pos x="668" y="724"/>
                  </a:cxn>
                  <a:cxn ang="0">
                    <a:pos x="634" y="703"/>
                  </a:cxn>
                  <a:cxn ang="0">
                    <a:pos x="622" y="735"/>
                  </a:cxn>
                  <a:cxn ang="0">
                    <a:pos x="582" y="730"/>
                  </a:cxn>
                  <a:cxn ang="0">
                    <a:pos x="588" y="776"/>
                  </a:cxn>
                  <a:cxn ang="0">
                    <a:pos x="567" y="806"/>
                  </a:cxn>
                  <a:cxn ang="0">
                    <a:pos x="526" y="820"/>
                  </a:cxn>
                  <a:cxn ang="0">
                    <a:pos x="467" y="841"/>
                  </a:cxn>
                  <a:cxn ang="0">
                    <a:pos x="448" y="816"/>
                  </a:cxn>
                  <a:cxn ang="0">
                    <a:pos x="403" y="808"/>
                  </a:cxn>
                  <a:cxn ang="0">
                    <a:pos x="352" y="816"/>
                  </a:cxn>
                  <a:cxn ang="0">
                    <a:pos x="334" y="845"/>
                  </a:cxn>
                  <a:cxn ang="0">
                    <a:pos x="294" y="843"/>
                  </a:cxn>
                  <a:cxn ang="0">
                    <a:pos x="271" y="874"/>
                  </a:cxn>
                  <a:cxn ang="0">
                    <a:pos x="248" y="912"/>
                  </a:cxn>
                  <a:cxn ang="0">
                    <a:pos x="194" y="887"/>
                  </a:cxn>
                  <a:cxn ang="0">
                    <a:pos x="135" y="833"/>
                  </a:cxn>
                  <a:cxn ang="0">
                    <a:pos x="77" y="806"/>
                  </a:cxn>
                  <a:cxn ang="0">
                    <a:pos x="25" y="791"/>
                  </a:cxn>
                  <a:cxn ang="0">
                    <a:pos x="0" y="722"/>
                  </a:cxn>
                  <a:cxn ang="0">
                    <a:pos x="20" y="662"/>
                  </a:cxn>
                  <a:cxn ang="0">
                    <a:pos x="73" y="672"/>
                  </a:cxn>
                  <a:cxn ang="0">
                    <a:pos x="85" y="599"/>
                  </a:cxn>
                  <a:cxn ang="0">
                    <a:pos x="87" y="559"/>
                  </a:cxn>
                  <a:cxn ang="0">
                    <a:pos x="142" y="507"/>
                  </a:cxn>
                  <a:cxn ang="0">
                    <a:pos x="121" y="465"/>
                  </a:cxn>
                </a:cxnLst>
                <a:rect l="0" t="0" r="r" b="b"/>
                <a:pathLst>
                  <a:path w="991" h="914">
                    <a:moveTo>
                      <a:pt x="127" y="422"/>
                    </a:moveTo>
                    <a:lnTo>
                      <a:pt x="118" y="394"/>
                    </a:lnTo>
                    <a:lnTo>
                      <a:pt x="123" y="376"/>
                    </a:lnTo>
                    <a:lnTo>
                      <a:pt x="152" y="373"/>
                    </a:lnTo>
                    <a:lnTo>
                      <a:pt x="215" y="384"/>
                    </a:lnTo>
                    <a:lnTo>
                      <a:pt x="221" y="399"/>
                    </a:lnTo>
                    <a:lnTo>
                      <a:pt x="242" y="405"/>
                    </a:lnTo>
                    <a:lnTo>
                      <a:pt x="273" y="398"/>
                    </a:lnTo>
                    <a:lnTo>
                      <a:pt x="294" y="382"/>
                    </a:lnTo>
                    <a:lnTo>
                      <a:pt x="302" y="351"/>
                    </a:lnTo>
                    <a:lnTo>
                      <a:pt x="302" y="334"/>
                    </a:lnTo>
                    <a:lnTo>
                      <a:pt x="294" y="313"/>
                    </a:lnTo>
                    <a:lnTo>
                      <a:pt x="279" y="296"/>
                    </a:lnTo>
                    <a:lnTo>
                      <a:pt x="269" y="277"/>
                    </a:lnTo>
                    <a:lnTo>
                      <a:pt x="277" y="252"/>
                    </a:lnTo>
                    <a:lnTo>
                      <a:pt x="281" y="227"/>
                    </a:lnTo>
                    <a:lnTo>
                      <a:pt x="306" y="185"/>
                    </a:lnTo>
                    <a:lnTo>
                      <a:pt x="302" y="167"/>
                    </a:lnTo>
                    <a:lnTo>
                      <a:pt x="308" y="146"/>
                    </a:lnTo>
                    <a:lnTo>
                      <a:pt x="325" y="131"/>
                    </a:lnTo>
                    <a:lnTo>
                      <a:pt x="321" y="121"/>
                    </a:lnTo>
                    <a:lnTo>
                      <a:pt x="321" y="100"/>
                    </a:lnTo>
                    <a:lnTo>
                      <a:pt x="338" y="77"/>
                    </a:lnTo>
                    <a:lnTo>
                      <a:pt x="363" y="73"/>
                    </a:lnTo>
                    <a:lnTo>
                      <a:pt x="371" y="56"/>
                    </a:lnTo>
                    <a:lnTo>
                      <a:pt x="380" y="44"/>
                    </a:lnTo>
                    <a:lnTo>
                      <a:pt x="398" y="42"/>
                    </a:lnTo>
                    <a:lnTo>
                      <a:pt x="407" y="41"/>
                    </a:lnTo>
                    <a:lnTo>
                      <a:pt x="428" y="12"/>
                    </a:lnTo>
                    <a:lnTo>
                      <a:pt x="451" y="0"/>
                    </a:lnTo>
                    <a:lnTo>
                      <a:pt x="461" y="6"/>
                    </a:lnTo>
                    <a:lnTo>
                      <a:pt x="480" y="33"/>
                    </a:lnTo>
                    <a:lnTo>
                      <a:pt x="476" y="42"/>
                    </a:lnTo>
                    <a:lnTo>
                      <a:pt x="459" y="58"/>
                    </a:lnTo>
                    <a:lnTo>
                      <a:pt x="476" y="83"/>
                    </a:lnTo>
                    <a:lnTo>
                      <a:pt x="467" y="100"/>
                    </a:lnTo>
                    <a:lnTo>
                      <a:pt x="474" y="127"/>
                    </a:lnTo>
                    <a:lnTo>
                      <a:pt x="478" y="158"/>
                    </a:lnTo>
                    <a:lnTo>
                      <a:pt x="497" y="177"/>
                    </a:lnTo>
                    <a:lnTo>
                      <a:pt x="480" y="213"/>
                    </a:lnTo>
                    <a:lnTo>
                      <a:pt x="480" y="234"/>
                    </a:lnTo>
                    <a:lnTo>
                      <a:pt x="505" y="229"/>
                    </a:lnTo>
                    <a:lnTo>
                      <a:pt x="515" y="211"/>
                    </a:lnTo>
                    <a:lnTo>
                      <a:pt x="526" y="190"/>
                    </a:lnTo>
                    <a:lnTo>
                      <a:pt x="542" y="204"/>
                    </a:lnTo>
                    <a:lnTo>
                      <a:pt x="542" y="236"/>
                    </a:lnTo>
                    <a:lnTo>
                      <a:pt x="530" y="273"/>
                    </a:lnTo>
                    <a:lnTo>
                      <a:pt x="536" y="325"/>
                    </a:lnTo>
                    <a:lnTo>
                      <a:pt x="524" y="328"/>
                    </a:lnTo>
                    <a:lnTo>
                      <a:pt x="501" y="340"/>
                    </a:lnTo>
                    <a:lnTo>
                      <a:pt x="501" y="363"/>
                    </a:lnTo>
                    <a:lnTo>
                      <a:pt x="519" y="388"/>
                    </a:lnTo>
                    <a:lnTo>
                      <a:pt x="545" y="388"/>
                    </a:lnTo>
                    <a:lnTo>
                      <a:pt x="565" y="380"/>
                    </a:lnTo>
                    <a:lnTo>
                      <a:pt x="580" y="396"/>
                    </a:lnTo>
                    <a:lnTo>
                      <a:pt x="590" y="403"/>
                    </a:lnTo>
                    <a:lnTo>
                      <a:pt x="607" y="411"/>
                    </a:lnTo>
                    <a:lnTo>
                      <a:pt x="609" y="430"/>
                    </a:lnTo>
                    <a:lnTo>
                      <a:pt x="616" y="436"/>
                    </a:lnTo>
                    <a:lnTo>
                      <a:pt x="620" y="449"/>
                    </a:lnTo>
                    <a:lnTo>
                      <a:pt x="639" y="463"/>
                    </a:lnTo>
                    <a:lnTo>
                      <a:pt x="630" y="492"/>
                    </a:lnTo>
                    <a:lnTo>
                      <a:pt x="634" y="517"/>
                    </a:lnTo>
                    <a:lnTo>
                      <a:pt x="659" y="526"/>
                    </a:lnTo>
                    <a:lnTo>
                      <a:pt x="691" y="532"/>
                    </a:lnTo>
                    <a:lnTo>
                      <a:pt x="699" y="557"/>
                    </a:lnTo>
                    <a:lnTo>
                      <a:pt x="714" y="559"/>
                    </a:lnTo>
                    <a:lnTo>
                      <a:pt x="733" y="589"/>
                    </a:lnTo>
                    <a:lnTo>
                      <a:pt x="760" y="576"/>
                    </a:lnTo>
                    <a:lnTo>
                      <a:pt x="778" y="591"/>
                    </a:lnTo>
                    <a:lnTo>
                      <a:pt x="783" y="620"/>
                    </a:lnTo>
                    <a:lnTo>
                      <a:pt x="814" y="634"/>
                    </a:lnTo>
                    <a:lnTo>
                      <a:pt x="812" y="660"/>
                    </a:lnTo>
                    <a:lnTo>
                      <a:pt x="812" y="670"/>
                    </a:lnTo>
                    <a:lnTo>
                      <a:pt x="822" y="682"/>
                    </a:lnTo>
                    <a:lnTo>
                      <a:pt x="841" y="670"/>
                    </a:lnTo>
                    <a:lnTo>
                      <a:pt x="856" y="676"/>
                    </a:lnTo>
                    <a:lnTo>
                      <a:pt x="875" y="670"/>
                    </a:lnTo>
                    <a:lnTo>
                      <a:pt x="893" y="651"/>
                    </a:lnTo>
                    <a:lnTo>
                      <a:pt x="937" y="643"/>
                    </a:lnTo>
                    <a:lnTo>
                      <a:pt x="975" y="647"/>
                    </a:lnTo>
                    <a:lnTo>
                      <a:pt x="977" y="670"/>
                    </a:lnTo>
                    <a:lnTo>
                      <a:pt x="973" y="691"/>
                    </a:lnTo>
                    <a:lnTo>
                      <a:pt x="991" y="705"/>
                    </a:lnTo>
                    <a:lnTo>
                      <a:pt x="981" y="714"/>
                    </a:lnTo>
                    <a:lnTo>
                      <a:pt x="975" y="730"/>
                    </a:lnTo>
                    <a:lnTo>
                      <a:pt x="968" y="747"/>
                    </a:lnTo>
                    <a:lnTo>
                      <a:pt x="952" y="770"/>
                    </a:lnTo>
                    <a:lnTo>
                      <a:pt x="941" y="772"/>
                    </a:lnTo>
                    <a:lnTo>
                      <a:pt x="927" y="776"/>
                    </a:lnTo>
                    <a:lnTo>
                      <a:pt x="922" y="789"/>
                    </a:lnTo>
                    <a:lnTo>
                      <a:pt x="941" y="822"/>
                    </a:lnTo>
                    <a:lnTo>
                      <a:pt x="920" y="824"/>
                    </a:lnTo>
                    <a:lnTo>
                      <a:pt x="887" y="824"/>
                    </a:lnTo>
                    <a:lnTo>
                      <a:pt x="877" y="822"/>
                    </a:lnTo>
                    <a:lnTo>
                      <a:pt x="860" y="831"/>
                    </a:lnTo>
                    <a:lnTo>
                      <a:pt x="845" y="827"/>
                    </a:lnTo>
                    <a:lnTo>
                      <a:pt x="829" y="818"/>
                    </a:lnTo>
                    <a:lnTo>
                      <a:pt x="808" y="802"/>
                    </a:lnTo>
                    <a:lnTo>
                      <a:pt x="774" y="793"/>
                    </a:lnTo>
                    <a:lnTo>
                      <a:pt x="745" y="781"/>
                    </a:lnTo>
                    <a:lnTo>
                      <a:pt x="743" y="776"/>
                    </a:lnTo>
                    <a:lnTo>
                      <a:pt x="735" y="768"/>
                    </a:lnTo>
                    <a:lnTo>
                      <a:pt x="724" y="768"/>
                    </a:lnTo>
                    <a:lnTo>
                      <a:pt x="709" y="758"/>
                    </a:lnTo>
                    <a:lnTo>
                      <a:pt x="682" y="747"/>
                    </a:lnTo>
                    <a:lnTo>
                      <a:pt x="672" y="735"/>
                    </a:lnTo>
                    <a:lnTo>
                      <a:pt x="668" y="724"/>
                    </a:lnTo>
                    <a:lnTo>
                      <a:pt x="659" y="710"/>
                    </a:lnTo>
                    <a:lnTo>
                      <a:pt x="647" y="705"/>
                    </a:lnTo>
                    <a:lnTo>
                      <a:pt x="634" y="703"/>
                    </a:lnTo>
                    <a:lnTo>
                      <a:pt x="626" y="714"/>
                    </a:lnTo>
                    <a:lnTo>
                      <a:pt x="630" y="730"/>
                    </a:lnTo>
                    <a:lnTo>
                      <a:pt x="622" y="735"/>
                    </a:lnTo>
                    <a:lnTo>
                      <a:pt x="599" y="726"/>
                    </a:lnTo>
                    <a:lnTo>
                      <a:pt x="591" y="726"/>
                    </a:lnTo>
                    <a:lnTo>
                      <a:pt x="582" y="730"/>
                    </a:lnTo>
                    <a:lnTo>
                      <a:pt x="580" y="751"/>
                    </a:lnTo>
                    <a:lnTo>
                      <a:pt x="584" y="756"/>
                    </a:lnTo>
                    <a:lnTo>
                      <a:pt x="588" y="776"/>
                    </a:lnTo>
                    <a:lnTo>
                      <a:pt x="578" y="783"/>
                    </a:lnTo>
                    <a:lnTo>
                      <a:pt x="568" y="791"/>
                    </a:lnTo>
                    <a:lnTo>
                      <a:pt x="567" y="806"/>
                    </a:lnTo>
                    <a:lnTo>
                      <a:pt x="545" y="806"/>
                    </a:lnTo>
                    <a:lnTo>
                      <a:pt x="534" y="816"/>
                    </a:lnTo>
                    <a:lnTo>
                      <a:pt x="526" y="820"/>
                    </a:lnTo>
                    <a:lnTo>
                      <a:pt x="517" y="818"/>
                    </a:lnTo>
                    <a:lnTo>
                      <a:pt x="501" y="818"/>
                    </a:lnTo>
                    <a:lnTo>
                      <a:pt x="467" y="841"/>
                    </a:lnTo>
                    <a:lnTo>
                      <a:pt x="455" y="835"/>
                    </a:lnTo>
                    <a:lnTo>
                      <a:pt x="453" y="822"/>
                    </a:lnTo>
                    <a:lnTo>
                      <a:pt x="448" y="816"/>
                    </a:lnTo>
                    <a:lnTo>
                      <a:pt x="426" y="814"/>
                    </a:lnTo>
                    <a:lnTo>
                      <a:pt x="417" y="810"/>
                    </a:lnTo>
                    <a:lnTo>
                      <a:pt x="403" y="808"/>
                    </a:lnTo>
                    <a:lnTo>
                      <a:pt x="379" y="824"/>
                    </a:lnTo>
                    <a:lnTo>
                      <a:pt x="363" y="818"/>
                    </a:lnTo>
                    <a:lnTo>
                      <a:pt x="352" y="816"/>
                    </a:lnTo>
                    <a:lnTo>
                      <a:pt x="340" y="822"/>
                    </a:lnTo>
                    <a:lnTo>
                      <a:pt x="334" y="831"/>
                    </a:lnTo>
                    <a:lnTo>
                      <a:pt x="334" y="845"/>
                    </a:lnTo>
                    <a:lnTo>
                      <a:pt x="315" y="847"/>
                    </a:lnTo>
                    <a:lnTo>
                      <a:pt x="306" y="839"/>
                    </a:lnTo>
                    <a:lnTo>
                      <a:pt x="294" y="843"/>
                    </a:lnTo>
                    <a:lnTo>
                      <a:pt x="294" y="858"/>
                    </a:lnTo>
                    <a:lnTo>
                      <a:pt x="283" y="872"/>
                    </a:lnTo>
                    <a:lnTo>
                      <a:pt x="271" y="874"/>
                    </a:lnTo>
                    <a:lnTo>
                      <a:pt x="265" y="877"/>
                    </a:lnTo>
                    <a:lnTo>
                      <a:pt x="260" y="893"/>
                    </a:lnTo>
                    <a:lnTo>
                      <a:pt x="248" y="912"/>
                    </a:lnTo>
                    <a:lnTo>
                      <a:pt x="233" y="914"/>
                    </a:lnTo>
                    <a:lnTo>
                      <a:pt x="223" y="914"/>
                    </a:lnTo>
                    <a:lnTo>
                      <a:pt x="194" y="887"/>
                    </a:lnTo>
                    <a:lnTo>
                      <a:pt x="171" y="874"/>
                    </a:lnTo>
                    <a:lnTo>
                      <a:pt x="144" y="845"/>
                    </a:lnTo>
                    <a:lnTo>
                      <a:pt x="135" y="833"/>
                    </a:lnTo>
                    <a:lnTo>
                      <a:pt x="114" y="820"/>
                    </a:lnTo>
                    <a:lnTo>
                      <a:pt x="83" y="814"/>
                    </a:lnTo>
                    <a:lnTo>
                      <a:pt x="77" y="806"/>
                    </a:lnTo>
                    <a:lnTo>
                      <a:pt x="66" y="797"/>
                    </a:lnTo>
                    <a:lnTo>
                      <a:pt x="39" y="797"/>
                    </a:lnTo>
                    <a:lnTo>
                      <a:pt x="25" y="791"/>
                    </a:lnTo>
                    <a:lnTo>
                      <a:pt x="16" y="768"/>
                    </a:lnTo>
                    <a:lnTo>
                      <a:pt x="0" y="747"/>
                    </a:lnTo>
                    <a:lnTo>
                      <a:pt x="0" y="722"/>
                    </a:lnTo>
                    <a:lnTo>
                      <a:pt x="10" y="705"/>
                    </a:lnTo>
                    <a:lnTo>
                      <a:pt x="10" y="687"/>
                    </a:lnTo>
                    <a:lnTo>
                      <a:pt x="20" y="662"/>
                    </a:lnTo>
                    <a:lnTo>
                      <a:pt x="39" y="664"/>
                    </a:lnTo>
                    <a:lnTo>
                      <a:pt x="56" y="672"/>
                    </a:lnTo>
                    <a:lnTo>
                      <a:pt x="73" y="672"/>
                    </a:lnTo>
                    <a:lnTo>
                      <a:pt x="77" y="659"/>
                    </a:lnTo>
                    <a:lnTo>
                      <a:pt x="77" y="624"/>
                    </a:lnTo>
                    <a:lnTo>
                      <a:pt x="85" y="599"/>
                    </a:lnTo>
                    <a:lnTo>
                      <a:pt x="75" y="588"/>
                    </a:lnTo>
                    <a:lnTo>
                      <a:pt x="71" y="570"/>
                    </a:lnTo>
                    <a:lnTo>
                      <a:pt x="87" y="559"/>
                    </a:lnTo>
                    <a:lnTo>
                      <a:pt x="116" y="549"/>
                    </a:lnTo>
                    <a:lnTo>
                      <a:pt x="135" y="532"/>
                    </a:lnTo>
                    <a:lnTo>
                      <a:pt x="142" y="507"/>
                    </a:lnTo>
                    <a:lnTo>
                      <a:pt x="141" y="497"/>
                    </a:lnTo>
                    <a:lnTo>
                      <a:pt x="123" y="484"/>
                    </a:lnTo>
                    <a:lnTo>
                      <a:pt x="121" y="465"/>
                    </a:lnTo>
                    <a:lnTo>
                      <a:pt x="131" y="430"/>
                    </a:lnTo>
                    <a:lnTo>
                      <a:pt x="127" y="422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54" name="Freeform 17"/>
              <p:cNvSpPr>
                <a:spLocks noChangeArrowheads="1"/>
              </p:cNvSpPr>
              <p:nvPr/>
            </p:nvSpPr>
            <p:spPr bwMode="auto">
              <a:xfrm rot="360000">
                <a:off x="2756" y="1670"/>
                <a:ext cx="550" cy="451"/>
              </a:xfrm>
              <a:custGeom>
                <a:avLst/>
                <a:gdLst/>
                <a:ahLst/>
                <a:cxnLst>
                  <a:cxn ang="0">
                    <a:pos x="52" y="232"/>
                  </a:cxn>
                  <a:cxn ang="0">
                    <a:pos x="110" y="194"/>
                  </a:cxn>
                  <a:cxn ang="0">
                    <a:pos x="148" y="155"/>
                  </a:cxn>
                  <a:cxn ang="0">
                    <a:pos x="169" y="144"/>
                  </a:cxn>
                  <a:cxn ang="0">
                    <a:pos x="194" y="119"/>
                  </a:cxn>
                  <a:cxn ang="0">
                    <a:pos x="233" y="121"/>
                  </a:cxn>
                  <a:cxn ang="0">
                    <a:pos x="305" y="117"/>
                  </a:cxn>
                  <a:cxn ang="0">
                    <a:pos x="355" y="113"/>
                  </a:cxn>
                  <a:cxn ang="0">
                    <a:pos x="388" y="113"/>
                  </a:cxn>
                  <a:cxn ang="0">
                    <a:pos x="419" y="105"/>
                  </a:cxn>
                  <a:cxn ang="0">
                    <a:pos x="442" y="73"/>
                  </a:cxn>
                  <a:cxn ang="0">
                    <a:pos x="445" y="21"/>
                  </a:cxn>
                  <a:cxn ang="0">
                    <a:pos x="474" y="30"/>
                  </a:cxn>
                  <a:cxn ang="0">
                    <a:pos x="480" y="11"/>
                  </a:cxn>
                  <a:cxn ang="0">
                    <a:pos x="513" y="7"/>
                  </a:cxn>
                  <a:cxn ang="0">
                    <a:pos x="541" y="46"/>
                  </a:cxn>
                  <a:cxn ang="0">
                    <a:pos x="599" y="78"/>
                  </a:cxn>
                  <a:cxn ang="0">
                    <a:pos x="662" y="101"/>
                  </a:cxn>
                  <a:cxn ang="0">
                    <a:pos x="729" y="117"/>
                  </a:cxn>
                  <a:cxn ang="0">
                    <a:pos x="793" y="119"/>
                  </a:cxn>
                  <a:cxn ang="0">
                    <a:pos x="785" y="186"/>
                  </a:cxn>
                  <a:cxn ang="0">
                    <a:pos x="789" y="255"/>
                  </a:cxn>
                  <a:cxn ang="0">
                    <a:pos x="758" y="288"/>
                  </a:cxn>
                  <a:cxn ang="0">
                    <a:pos x="699" y="297"/>
                  </a:cxn>
                  <a:cxn ang="0">
                    <a:pos x="666" y="295"/>
                  </a:cxn>
                  <a:cxn ang="0">
                    <a:pos x="628" y="270"/>
                  </a:cxn>
                  <a:cxn ang="0">
                    <a:pos x="611" y="297"/>
                  </a:cxn>
                  <a:cxn ang="0">
                    <a:pos x="561" y="322"/>
                  </a:cxn>
                  <a:cxn ang="0">
                    <a:pos x="570" y="359"/>
                  </a:cxn>
                  <a:cxn ang="0">
                    <a:pos x="578" y="401"/>
                  </a:cxn>
                  <a:cxn ang="0">
                    <a:pos x="578" y="432"/>
                  </a:cxn>
                  <a:cxn ang="0">
                    <a:pos x="582" y="487"/>
                  </a:cxn>
                  <a:cxn ang="0">
                    <a:pos x="559" y="514"/>
                  </a:cxn>
                  <a:cxn ang="0">
                    <a:pos x="503" y="547"/>
                  </a:cxn>
                  <a:cxn ang="0">
                    <a:pos x="478" y="598"/>
                  </a:cxn>
                  <a:cxn ang="0">
                    <a:pos x="461" y="627"/>
                  </a:cxn>
                  <a:cxn ang="0">
                    <a:pos x="411" y="656"/>
                  </a:cxn>
                  <a:cxn ang="0">
                    <a:pos x="382" y="691"/>
                  </a:cxn>
                  <a:cxn ang="0">
                    <a:pos x="382" y="723"/>
                  </a:cxn>
                  <a:cxn ang="0">
                    <a:pos x="361" y="706"/>
                  </a:cxn>
                  <a:cxn ang="0">
                    <a:pos x="330" y="696"/>
                  </a:cxn>
                  <a:cxn ang="0">
                    <a:pos x="290" y="694"/>
                  </a:cxn>
                  <a:cxn ang="0">
                    <a:pos x="244" y="677"/>
                  </a:cxn>
                  <a:cxn ang="0">
                    <a:pos x="271" y="652"/>
                  </a:cxn>
                  <a:cxn ang="0">
                    <a:pos x="256" y="623"/>
                  </a:cxn>
                  <a:cxn ang="0">
                    <a:pos x="225" y="610"/>
                  </a:cxn>
                  <a:cxn ang="0">
                    <a:pos x="198" y="587"/>
                  </a:cxn>
                  <a:cxn ang="0">
                    <a:pos x="138" y="602"/>
                  </a:cxn>
                  <a:cxn ang="0">
                    <a:pos x="98" y="568"/>
                  </a:cxn>
                  <a:cxn ang="0">
                    <a:pos x="43" y="518"/>
                  </a:cxn>
                  <a:cxn ang="0">
                    <a:pos x="23" y="504"/>
                  </a:cxn>
                  <a:cxn ang="0">
                    <a:pos x="27" y="441"/>
                  </a:cxn>
                  <a:cxn ang="0">
                    <a:pos x="48" y="393"/>
                  </a:cxn>
                  <a:cxn ang="0">
                    <a:pos x="89" y="380"/>
                  </a:cxn>
                  <a:cxn ang="0">
                    <a:pos x="79" y="318"/>
                  </a:cxn>
                  <a:cxn ang="0">
                    <a:pos x="85" y="276"/>
                  </a:cxn>
                </a:cxnLst>
                <a:rect l="0" t="0" r="r" b="b"/>
                <a:pathLst>
                  <a:path w="799" h="733">
                    <a:moveTo>
                      <a:pt x="79" y="265"/>
                    </a:moveTo>
                    <a:lnTo>
                      <a:pt x="56" y="247"/>
                    </a:lnTo>
                    <a:lnTo>
                      <a:pt x="52" y="232"/>
                    </a:lnTo>
                    <a:lnTo>
                      <a:pt x="75" y="211"/>
                    </a:lnTo>
                    <a:lnTo>
                      <a:pt x="104" y="209"/>
                    </a:lnTo>
                    <a:lnTo>
                      <a:pt x="110" y="194"/>
                    </a:lnTo>
                    <a:lnTo>
                      <a:pt x="121" y="172"/>
                    </a:lnTo>
                    <a:lnTo>
                      <a:pt x="138" y="167"/>
                    </a:lnTo>
                    <a:lnTo>
                      <a:pt x="148" y="155"/>
                    </a:lnTo>
                    <a:lnTo>
                      <a:pt x="148" y="138"/>
                    </a:lnTo>
                    <a:lnTo>
                      <a:pt x="160" y="136"/>
                    </a:lnTo>
                    <a:lnTo>
                      <a:pt x="169" y="144"/>
                    </a:lnTo>
                    <a:lnTo>
                      <a:pt x="188" y="142"/>
                    </a:lnTo>
                    <a:lnTo>
                      <a:pt x="188" y="128"/>
                    </a:lnTo>
                    <a:lnTo>
                      <a:pt x="194" y="119"/>
                    </a:lnTo>
                    <a:lnTo>
                      <a:pt x="206" y="115"/>
                    </a:lnTo>
                    <a:lnTo>
                      <a:pt x="217" y="113"/>
                    </a:lnTo>
                    <a:lnTo>
                      <a:pt x="233" y="121"/>
                    </a:lnTo>
                    <a:lnTo>
                      <a:pt x="256" y="105"/>
                    </a:lnTo>
                    <a:lnTo>
                      <a:pt x="296" y="111"/>
                    </a:lnTo>
                    <a:lnTo>
                      <a:pt x="305" y="117"/>
                    </a:lnTo>
                    <a:lnTo>
                      <a:pt x="309" y="132"/>
                    </a:lnTo>
                    <a:lnTo>
                      <a:pt x="323" y="138"/>
                    </a:lnTo>
                    <a:lnTo>
                      <a:pt x="355" y="113"/>
                    </a:lnTo>
                    <a:lnTo>
                      <a:pt x="371" y="115"/>
                    </a:lnTo>
                    <a:lnTo>
                      <a:pt x="380" y="117"/>
                    </a:lnTo>
                    <a:lnTo>
                      <a:pt x="388" y="113"/>
                    </a:lnTo>
                    <a:lnTo>
                      <a:pt x="399" y="101"/>
                    </a:lnTo>
                    <a:lnTo>
                      <a:pt x="417" y="103"/>
                    </a:lnTo>
                    <a:lnTo>
                      <a:pt x="419" y="105"/>
                    </a:lnTo>
                    <a:lnTo>
                      <a:pt x="422" y="88"/>
                    </a:lnTo>
                    <a:lnTo>
                      <a:pt x="432" y="80"/>
                    </a:lnTo>
                    <a:lnTo>
                      <a:pt x="442" y="73"/>
                    </a:lnTo>
                    <a:lnTo>
                      <a:pt x="436" y="48"/>
                    </a:lnTo>
                    <a:lnTo>
                      <a:pt x="436" y="27"/>
                    </a:lnTo>
                    <a:lnTo>
                      <a:pt x="445" y="21"/>
                    </a:lnTo>
                    <a:lnTo>
                      <a:pt x="459" y="25"/>
                    </a:lnTo>
                    <a:lnTo>
                      <a:pt x="467" y="28"/>
                    </a:lnTo>
                    <a:lnTo>
                      <a:pt x="474" y="30"/>
                    </a:lnTo>
                    <a:lnTo>
                      <a:pt x="480" y="28"/>
                    </a:lnTo>
                    <a:lnTo>
                      <a:pt x="484" y="25"/>
                    </a:lnTo>
                    <a:lnTo>
                      <a:pt x="480" y="11"/>
                    </a:lnTo>
                    <a:lnTo>
                      <a:pt x="488" y="0"/>
                    </a:lnTo>
                    <a:lnTo>
                      <a:pt x="503" y="2"/>
                    </a:lnTo>
                    <a:lnTo>
                      <a:pt x="513" y="7"/>
                    </a:lnTo>
                    <a:lnTo>
                      <a:pt x="522" y="23"/>
                    </a:lnTo>
                    <a:lnTo>
                      <a:pt x="530" y="36"/>
                    </a:lnTo>
                    <a:lnTo>
                      <a:pt x="541" y="46"/>
                    </a:lnTo>
                    <a:lnTo>
                      <a:pt x="576" y="63"/>
                    </a:lnTo>
                    <a:lnTo>
                      <a:pt x="591" y="65"/>
                    </a:lnTo>
                    <a:lnTo>
                      <a:pt x="599" y="78"/>
                    </a:lnTo>
                    <a:lnTo>
                      <a:pt x="614" y="86"/>
                    </a:lnTo>
                    <a:lnTo>
                      <a:pt x="626" y="90"/>
                    </a:lnTo>
                    <a:lnTo>
                      <a:pt x="662" y="101"/>
                    </a:lnTo>
                    <a:lnTo>
                      <a:pt x="701" y="124"/>
                    </a:lnTo>
                    <a:lnTo>
                      <a:pt x="714" y="130"/>
                    </a:lnTo>
                    <a:lnTo>
                      <a:pt x="729" y="117"/>
                    </a:lnTo>
                    <a:lnTo>
                      <a:pt x="741" y="121"/>
                    </a:lnTo>
                    <a:lnTo>
                      <a:pt x="776" y="121"/>
                    </a:lnTo>
                    <a:lnTo>
                      <a:pt x="793" y="119"/>
                    </a:lnTo>
                    <a:lnTo>
                      <a:pt x="799" y="124"/>
                    </a:lnTo>
                    <a:lnTo>
                      <a:pt x="799" y="169"/>
                    </a:lnTo>
                    <a:lnTo>
                      <a:pt x="785" y="186"/>
                    </a:lnTo>
                    <a:lnTo>
                      <a:pt x="785" y="205"/>
                    </a:lnTo>
                    <a:lnTo>
                      <a:pt x="787" y="234"/>
                    </a:lnTo>
                    <a:lnTo>
                      <a:pt x="789" y="255"/>
                    </a:lnTo>
                    <a:lnTo>
                      <a:pt x="768" y="270"/>
                    </a:lnTo>
                    <a:lnTo>
                      <a:pt x="760" y="276"/>
                    </a:lnTo>
                    <a:lnTo>
                      <a:pt x="758" y="288"/>
                    </a:lnTo>
                    <a:lnTo>
                      <a:pt x="718" y="307"/>
                    </a:lnTo>
                    <a:lnTo>
                      <a:pt x="712" y="303"/>
                    </a:lnTo>
                    <a:lnTo>
                      <a:pt x="699" y="297"/>
                    </a:lnTo>
                    <a:lnTo>
                      <a:pt x="693" y="297"/>
                    </a:lnTo>
                    <a:lnTo>
                      <a:pt x="678" y="303"/>
                    </a:lnTo>
                    <a:lnTo>
                      <a:pt x="666" y="295"/>
                    </a:lnTo>
                    <a:lnTo>
                      <a:pt x="657" y="289"/>
                    </a:lnTo>
                    <a:lnTo>
                      <a:pt x="635" y="268"/>
                    </a:lnTo>
                    <a:lnTo>
                      <a:pt x="628" y="270"/>
                    </a:lnTo>
                    <a:lnTo>
                      <a:pt x="618" y="276"/>
                    </a:lnTo>
                    <a:lnTo>
                      <a:pt x="611" y="286"/>
                    </a:lnTo>
                    <a:lnTo>
                      <a:pt x="611" y="297"/>
                    </a:lnTo>
                    <a:lnTo>
                      <a:pt x="591" y="309"/>
                    </a:lnTo>
                    <a:lnTo>
                      <a:pt x="574" y="313"/>
                    </a:lnTo>
                    <a:lnTo>
                      <a:pt x="561" y="322"/>
                    </a:lnTo>
                    <a:lnTo>
                      <a:pt x="549" y="336"/>
                    </a:lnTo>
                    <a:lnTo>
                      <a:pt x="553" y="353"/>
                    </a:lnTo>
                    <a:lnTo>
                      <a:pt x="570" y="359"/>
                    </a:lnTo>
                    <a:lnTo>
                      <a:pt x="572" y="366"/>
                    </a:lnTo>
                    <a:lnTo>
                      <a:pt x="572" y="397"/>
                    </a:lnTo>
                    <a:lnTo>
                      <a:pt x="578" y="401"/>
                    </a:lnTo>
                    <a:lnTo>
                      <a:pt x="587" y="408"/>
                    </a:lnTo>
                    <a:lnTo>
                      <a:pt x="591" y="420"/>
                    </a:lnTo>
                    <a:lnTo>
                      <a:pt x="578" y="432"/>
                    </a:lnTo>
                    <a:lnTo>
                      <a:pt x="572" y="449"/>
                    </a:lnTo>
                    <a:lnTo>
                      <a:pt x="586" y="468"/>
                    </a:lnTo>
                    <a:lnTo>
                      <a:pt x="582" y="487"/>
                    </a:lnTo>
                    <a:lnTo>
                      <a:pt x="572" y="491"/>
                    </a:lnTo>
                    <a:lnTo>
                      <a:pt x="563" y="499"/>
                    </a:lnTo>
                    <a:lnTo>
                      <a:pt x="559" y="514"/>
                    </a:lnTo>
                    <a:lnTo>
                      <a:pt x="549" y="539"/>
                    </a:lnTo>
                    <a:lnTo>
                      <a:pt x="530" y="547"/>
                    </a:lnTo>
                    <a:lnTo>
                      <a:pt x="503" y="547"/>
                    </a:lnTo>
                    <a:lnTo>
                      <a:pt x="484" y="549"/>
                    </a:lnTo>
                    <a:lnTo>
                      <a:pt x="478" y="562"/>
                    </a:lnTo>
                    <a:lnTo>
                      <a:pt x="478" y="598"/>
                    </a:lnTo>
                    <a:lnTo>
                      <a:pt x="470" y="606"/>
                    </a:lnTo>
                    <a:lnTo>
                      <a:pt x="463" y="612"/>
                    </a:lnTo>
                    <a:lnTo>
                      <a:pt x="461" y="627"/>
                    </a:lnTo>
                    <a:lnTo>
                      <a:pt x="445" y="643"/>
                    </a:lnTo>
                    <a:lnTo>
                      <a:pt x="430" y="643"/>
                    </a:lnTo>
                    <a:lnTo>
                      <a:pt x="411" y="656"/>
                    </a:lnTo>
                    <a:lnTo>
                      <a:pt x="403" y="656"/>
                    </a:lnTo>
                    <a:lnTo>
                      <a:pt x="392" y="675"/>
                    </a:lnTo>
                    <a:lnTo>
                      <a:pt x="382" y="691"/>
                    </a:lnTo>
                    <a:lnTo>
                      <a:pt x="388" y="698"/>
                    </a:lnTo>
                    <a:lnTo>
                      <a:pt x="396" y="716"/>
                    </a:lnTo>
                    <a:lnTo>
                      <a:pt x="382" y="723"/>
                    </a:lnTo>
                    <a:lnTo>
                      <a:pt x="380" y="733"/>
                    </a:lnTo>
                    <a:lnTo>
                      <a:pt x="365" y="731"/>
                    </a:lnTo>
                    <a:lnTo>
                      <a:pt x="361" y="706"/>
                    </a:lnTo>
                    <a:lnTo>
                      <a:pt x="359" y="700"/>
                    </a:lnTo>
                    <a:lnTo>
                      <a:pt x="346" y="696"/>
                    </a:lnTo>
                    <a:lnTo>
                      <a:pt x="330" y="696"/>
                    </a:lnTo>
                    <a:lnTo>
                      <a:pt x="325" y="693"/>
                    </a:lnTo>
                    <a:lnTo>
                      <a:pt x="309" y="685"/>
                    </a:lnTo>
                    <a:lnTo>
                      <a:pt x="290" y="694"/>
                    </a:lnTo>
                    <a:lnTo>
                      <a:pt x="275" y="689"/>
                    </a:lnTo>
                    <a:lnTo>
                      <a:pt x="256" y="696"/>
                    </a:lnTo>
                    <a:lnTo>
                      <a:pt x="244" y="677"/>
                    </a:lnTo>
                    <a:lnTo>
                      <a:pt x="256" y="666"/>
                    </a:lnTo>
                    <a:lnTo>
                      <a:pt x="263" y="660"/>
                    </a:lnTo>
                    <a:lnTo>
                      <a:pt x="271" y="652"/>
                    </a:lnTo>
                    <a:lnTo>
                      <a:pt x="271" y="641"/>
                    </a:lnTo>
                    <a:lnTo>
                      <a:pt x="259" y="635"/>
                    </a:lnTo>
                    <a:lnTo>
                      <a:pt x="256" y="623"/>
                    </a:lnTo>
                    <a:lnTo>
                      <a:pt x="252" y="616"/>
                    </a:lnTo>
                    <a:lnTo>
                      <a:pt x="233" y="618"/>
                    </a:lnTo>
                    <a:lnTo>
                      <a:pt x="225" y="610"/>
                    </a:lnTo>
                    <a:lnTo>
                      <a:pt x="217" y="600"/>
                    </a:lnTo>
                    <a:lnTo>
                      <a:pt x="208" y="595"/>
                    </a:lnTo>
                    <a:lnTo>
                      <a:pt x="198" y="587"/>
                    </a:lnTo>
                    <a:lnTo>
                      <a:pt x="185" y="585"/>
                    </a:lnTo>
                    <a:lnTo>
                      <a:pt x="169" y="602"/>
                    </a:lnTo>
                    <a:lnTo>
                      <a:pt x="138" y="602"/>
                    </a:lnTo>
                    <a:lnTo>
                      <a:pt x="127" y="564"/>
                    </a:lnTo>
                    <a:lnTo>
                      <a:pt x="112" y="562"/>
                    </a:lnTo>
                    <a:lnTo>
                      <a:pt x="98" y="568"/>
                    </a:lnTo>
                    <a:lnTo>
                      <a:pt x="81" y="560"/>
                    </a:lnTo>
                    <a:lnTo>
                      <a:pt x="71" y="543"/>
                    </a:lnTo>
                    <a:lnTo>
                      <a:pt x="43" y="518"/>
                    </a:lnTo>
                    <a:lnTo>
                      <a:pt x="35" y="524"/>
                    </a:lnTo>
                    <a:lnTo>
                      <a:pt x="21" y="516"/>
                    </a:lnTo>
                    <a:lnTo>
                      <a:pt x="23" y="504"/>
                    </a:lnTo>
                    <a:lnTo>
                      <a:pt x="6" y="487"/>
                    </a:lnTo>
                    <a:lnTo>
                      <a:pt x="0" y="462"/>
                    </a:lnTo>
                    <a:lnTo>
                      <a:pt x="27" y="441"/>
                    </a:lnTo>
                    <a:lnTo>
                      <a:pt x="37" y="432"/>
                    </a:lnTo>
                    <a:lnTo>
                      <a:pt x="41" y="403"/>
                    </a:lnTo>
                    <a:lnTo>
                      <a:pt x="48" y="393"/>
                    </a:lnTo>
                    <a:lnTo>
                      <a:pt x="60" y="397"/>
                    </a:lnTo>
                    <a:lnTo>
                      <a:pt x="83" y="391"/>
                    </a:lnTo>
                    <a:lnTo>
                      <a:pt x="89" y="380"/>
                    </a:lnTo>
                    <a:lnTo>
                      <a:pt x="87" y="366"/>
                    </a:lnTo>
                    <a:lnTo>
                      <a:pt x="81" y="355"/>
                    </a:lnTo>
                    <a:lnTo>
                      <a:pt x="79" y="318"/>
                    </a:lnTo>
                    <a:lnTo>
                      <a:pt x="73" y="307"/>
                    </a:lnTo>
                    <a:lnTo>
                      <a:pt x="75" y="295"/>
                    </a:lnTo>
                    <a:lnTo>
                      <a:pt x="85" y="276"/>
                    </a:lnTo>
                    <a:lnTo>
                      <a:pt x="79" y="26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55" name="Freeform 18"/>
              <p:cNvSpPr>
                <a:spLocks noChangeArrowheads="1"/>
              </p:cNvSpPr>
              <p:nvPr/>
            </p:nvSpPr>
            <p:spPr bwMode="auto">
              <a:xfrm rot="360000">
                <a:off x="3008" y="1852"/>
                <a:ext cx="359" cy="339"/>
              </a:xfrm>
              <a:custGeom>
                <a:avLst/>
                <a:gdLst/>
                <a:ahLst/>
                <a:cxnLst>
                  <a:cxn ang="0">
                    <a:pos x="98" y="292"/>
                  </a:cxn>
                  <a:cxn ang="0">
                    <a:pos x="148" y="275"/>
                  </a:cxn>
                  <a:cxn ang="0">
                    <a:pos x="179" y="246"/>
                  </a:cxn>
                  <a:cxn ang="0">
                    <a:pos x="202" y="217"/>
                  </a:cxn>
                  <a:cxn ang="0">
                    <a:pos x="192" y="181"/>
                  </a:cxn>
                  <a:cxn ang="0">
                    <a:pos x="213" y="148"/>
                  </a:cxn>
                  <a:cxn ang="0">
                    <a:pos x="192" y="127"/>
                  </a:cxn>
                  <a:cxn ang="0">
                    <a:pos x="194" y="91"/>
                  </a:cxn>
                  <a:cxn ang="0">
                    <a:pos x="169" y="83"/>
                  </a:cxn>
                  <a:cxn ang="0">
                    <a:pos x="179" y="52"/>
                  </a:cxn>
                  <a:cxn ang="0">
                    <a:pos x="217" y="39"/>
                  </a:cxn>
                  <a:cxn ang="0">
                    <a:pos x="231" y="16"/>
                  </a:cxn>
                  <a:cxn ang="0">
                    <a:pos x="255" y="0"/>
                  </a:cxn>
                  <a:cxn ang="0">
                    <a:pos x="298" y="31"/>
                  </a:cxn>
                  <a:cxn ang="0">
                    <a:pos x="321" y="25"/>
                  </a:cxn>
                  <a:cxn ang="0">
                    <a:pos x="344" y="37"/>
                  </a:cxn>
                  <a:cxn ang="0">
                    <a:pos x="378" y="25"/>
                  </a:cxn>
                  <a:cxn ang="0">
                    <a:pos x="409" y="46"/>
                  </a:cxn>
                  <a:cxn ang="0">
                    <a:pos x="420" y="67"/>
                  </a:cxn>
                  <a:cxn ang="0">
                    <a:pos x="442" y="81"/>
                  </a:cxn>
                  <a:cxn ang="0">
                    <a:pos x="486" y="77"/>
                  </a:cxn>
                  <a:cxn ang="0">
                    <a:pos x="524" y="121"/>
                  </a:cxn>
                  <a:cxn ang="0">
                    <a:pos x="474" y="183"/>
                  </a:cxn>
                  <a:cxn ang="0">
                    <a:pos x="442" y="246"/>
                  </a:cxn>
                  <a:cxn ang="0">
                    <a:pos x="374" y="348"/>
                  </a:cxn>
                  <a:cxn ang="0">
                    <a:pos x="303" y="455"/>
                  </a:cxn>
                  <a:cxn ang="0">
                    <a:pos x="277" y="501"/>
                  </a:cxn>
                  <a:cxn ang="0">
                    <a:pos x="234" y="540"/>
                  </a:cxn>
                  <a:cxn ang="0">
                    <a:pos x="196" y="524"/>
                  </a:cxn>
                  <a:cxn ang="0">
                    <a:pos x="171" y="507"/>
                  </a:cxn>
                  <a:cxn ang="0">
                    <a:pos x="123" y="545"/>
                  </a:cxn>
                  <a:cxn ang="0">
                    <a:pos x="79" y="536"/>
                  </a:cxn>
                  <a:cxn ang="0">
                    <a:pos x="62" y="534"/>
                  </a:cxn>
                  <a:cxn ang="0">
                    <a:pos x="35" y="497"/>
                  </a:cxn>
                  <a:cxn ang="0">
                    <a:pos x="0" y="467"/>
                  </a:cxn>
                  <a:cxn ang="0">
                    <a:pos x="16" y="447"/>
                  </a:cxn>
                  <a:cxn ang="0">
                    <a:pos x="23" y="388"/>
                  </a:cxn>
                  <a:cxn ang="0">
                    <a:pos x="48" y="375"/>
                  </a:cxn>
                  <a:cxn ang="0">
                    <a:pos x="81" y="359"/>
                  </a:cxn>
                  <a:cxn ang="0">
                    <a:pos x="98" y="328"/>
                  </a:cxn>
                </a:cxnLst>
                <a:rect l="0" t="0" r="r" b="b"/>
                <a:pathLst>
                  <a:path w="524" h="551">
                    <a:moveTo>
                      <a:pt x="98" y="319"/>
                    </a:moveTo>
                    <a:lnTo>
                      <a:pt x="98" y="292"/>
                    </a:lnTo>
                    <a:lnTo>
                      <a:pt x="104" y="279"/>
                    </a:lnTo>
                    <a:lnTo>
                      <a:pt x="148" y="275"/>
                    </a:lnTo>
                    <a:lnTo>
                      <a:pt x="169" y="269"/>
                    </a:lnTo>
                    <a:lnTo>
                      <a:pt x="179" y="246"/>
                    </a:lnTo>
                    <a:lnTo>
                      <a:pt x="179" y="231"/>
                    </a:lnTo>
                    <a:lnTo>
                      <a:pt x="202" y="217"/>
                    </a:lnTo>
                    <a:lnTo>
                      <a:pt x="206" y="198"/>
                    </a:lnTo>
                    <a:lnTo>
                      <a:pt x="192" y="181"/>
                    </a:lnTo>
                    <a:lnTo>
                      <a:pt x="198" y="163"/>
                    </a:lnTo>
                    <a:lnTo>
                      <a:pt x="213" y="148"/>
                    </a:lnTo>
                    <a:lnTo>
                      <a:pt x="198" y="131"/>
                    </a:lnTo>
                    <a:lnTo>
                      <a:pt x="192" y="127"/>
                    </a:lnTo>
                    <a:lnTo>
                      <a:pt x="192" y="100"/>
                    </a:lnTo>
                    <a:lnTo>
                      <a:pt x="194" y="91"/>
                    </a:lnTo>
                    <a:lnTo>
                      <a:pt x="181" y="85"/>
                    </a:lnTo>
                    <a:lnTo>
                      <a:pt x="169" y="83"/>
                    </a:lnTo>
                    <a:lnTo>
                      <a:pt x="169" y="67"/>
                    </a:lnTo>
                    <a:lnTo>
                      <a:pt x="179" y="52"/>
                    </a:lnTo>
                    <a:lnTo>
                      <a:pt x="196" y="43"/>
                    </a:lnTo>
                    <a:lnTo>
                      <a:pt x="217" y="39"/>
                    </a:lnTo>
                    <a:lnTo>
                      <a:pt x="231" y="27"/>
                    </a:lnTo>
                    <a:lnTo>
                      <a:pt x="231" y="16"/>
                    </a:lnTo>
                    <a:lnTo>
                      <a:pt x="248" y="0"/>
                    </a:lnTo>
                    <a:lnTo>
                      <a:pt x="255" y="0"/>
                    </a:lnTo>
                    <a:lnTo>
                      <a:pt x="277" y="19"/>
                    </a:lnTo>
                    <a:lnTo>
                      <a:pt x="298" y="31"/>
                    </a:lnTo>
                    <a:lnTo>
                      <a:pt x="313" y="25"/>
                    </a:lnTo>
                    <a:lnTo>
                      <a:pt x="321" y="25"/>
                    </a:lnTo>
                    <a:lnTo>
                      <a:pt x="336" y="37"/>
                    </a:lnTo>
                    <a:lnTo>
                      <a:pt x="344" y="37"/>
                    </a:lnTo>
                    <a:lnTo>
                      <a:pt x="378" y="18"/>
                    </a:lnTo>
                    <a:lnTo>
                      <a:pt x="378" y="25"/>
                    </a:lnTo>
                    <a:lnTo>
                      <a:pt x="409" y="31"/>
                    </a:lnTo>
                    <a:lnTo>
                      <a:pt x="409" y="46"/>
                    </a:lnTo>
                    <a:lnTo>
                      <a:pt x="422" y="54"/>
                    </a:lnTo>
                    <a:lnTo>
                      <a:pt x="420" y="67"/>
                    </a:lnTo>
                    <a:lnTo>
                      <a:pt x="428" y="77"/>
                    </a:lnTo>
                    <a:lnTo>
                      <a:pt x="442" y="81"/>
                    </a:lnTo>
                    <a:lnTo>
                      <a:pt x="470" y="71"/>
                    </a:lnTo>
                    <a:lnTo>
                      <a:pt x="486" y="77"/>
                    </a:lnTo>
                    <a:lnTo>
                      <a:pt x="490" y="94"/>
                    </a:lnTo>
                    <a:lnTo>
                      <a:pt x="524" y="121"/>
                    </a:lnTo>
                    <a:lnTo>
                      <a:pt x="511" y="142"/>
                    </a:lnTo>
                    <a:lnTo>
                      <a:pt x="474" y="183"/>
                    </a:lnTo>
                    <a:lnTo>
                      <a:pt x="455" y="221"/>
                    </a:lnTo>
                    <a:lnTo>
                      <a:pt x="442" y="246"/>
                    </a:lnTo>
                    <a:lnTo>
                      <a:pt x="411" y="279"/>
                    </a:lnTo>
                    <a:lnTo>
                      <a:pt x="374" y="348"/>
                    </a:lnTo>
                    <a:lnTo>
                      <a:pt x="315" y="415"/>
                    </a:lnTo>
                    <a:lnTo>
                      <a:pt x="303" y="455"/>
                    </a:lnTo>
                    <a:lnTo>
                      <a:pt x="284" y="488"/>
                    </a:lnTo>
                    <a:lnTo>
                      <a:pt x="277" y="501"/>
                    </a:lnTo>
                    <a:lnTo>
                      <a:pt x="246" y="551"/>
                    </a:lnTo>
                    <a:lnTo>
                      <a:pt x="234" y="540"/>
                    </a:lnTo>
                    <a:lnTo>
                      <a:pt x="225" y="530"/>
                    </a:lnTo>
                    <a:lnTo>
                      <a:pt x="196" y="524"/>
                    </a:lnTo>
                    <a:lnTo>
                      <a:pt x="183" y="507"/>
                    </a:lnTo>
                    <a:lnTo>
                      <a:pt x="171" y="507"/>
                    </a:lnTo>
                    <a:lnTo>
                      <a:pt x="140" y="540"/>
                    </a:lnTo>
                    <a:lnTo>
                      <a:pt x="123" y="545"/>
                    </a:lnTo>
                    <a:lnTo>
                      <a:pt x="108" y="536"/>
                    </a:lnTo>
                    <a:lnTo>
                      <a:pt x="79" y="536"/>
                    </a:lnTo>
                    <a:lnTo>
                      <a:pt x="69" y="542"/>
                    </a:lnTo>
                    <a:lnTo>
                      <a:pt x="62" y="534"/>
                    </a:lnTo>
                    <a:lnTo>
                      <a:pt x="56" y="492"/>
                    </a:lnTo>
                    <a:lnTo>
                      <a:pt x="35" y="497"/>
                    </a:lnTo>
                    <a:lnTo>
                      <a:pt x="23" y="495"/>
                    </a:lnTo>
                    <a:lnTo>
                      <a:pt x="0" y="467"/>
                    </a:lnTo>
                    <a:lnTo>
                      <a:pt x="0" y="455"/>
                    </a:lnTo>
                    <a:lnTo>
                      <a:pt x="16" y="447"/>
                    </a:lnTo>
                    <a:lnTo>
                      <a:pt x="2" y="421"/>
                    </a:lnTo>
                    <a:lnTo>
                      <a:pt x="23" y="388"/>
                    </a:lnTo>
                    <a:lnTo>
                      <a:pt x="31" y="386"/>
                    </a:lnTo>
                    <a:lnTo>
                      <a:pt x="48" y="375"/>
                    </a:lnTo>
                    <a:lnTo>
                      <a:pt x="65" y="375"/>
                    </a:lnTo>
                    <a:lnTo>
                      <a:pt x="81" y="359"/>
                    </a:lnTo>
                    <a:lnTo>
                      <a:pt x="81" y="344"/>
                    </a:lnTo>
                    <a:lnTo>
                      <a:pt x="98" y="328"/>
                    </a:lnTo>
                    <a:lnTo>
                      <a:pt x="98" y="319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56" name="Freeform 19"/>
              <p:cNvSpPr>
                <a:spLocks noChangeArrowheads="1"/>
              </p:cNvSpPr>
              <p:nvPr/>
            </p:nvSpPr>
            <p:spPr bwMode="auto">
              <a:xfrm rot="360000">
                <a:off x="2803" y="2029"/>
                <a:ext cx="406" cy="468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110" y="31"/>
                  </a:cxn>
                  <a:cxn ang="0">
                    <a:pos x="133" y="31"/>
                  </a:cxn>
                  <a:cxn ang="0">
                    <a:pos x="154" y="69"/>
                  </a:cxn>
                  <a:cxn ang="0">
                    <a:pos x="89" y="90"/>
                  </a:cxn>
                  <a:cxn ang="0">
                    <a:pos x="48" y="84"/>
                  </a:cxn>
                  <a:cxn ang="0">
                    <a:pos x="23" y="63"/>
                  </a:cxn>
                  <a:cxn ang="0">
                    <a:pos x="14" y="31"/>
                  </a:cxn>
                  <a:cxn ang="0">
                    <a:pos x="139" y="441"/>
                  </a:cxn>
                  <a:cxn ang="0">
                    <a:pos x="96" y="424"/>
                  </a:cxn>
                  <a:cxn ang="0">
                    <a:pos x="46" y="413"/>
                  </a:cxn>
                  <a:cxn ang="0">
                    <a:pos x="14" y="374"/>
                  </a:cxn>
                  <a:cxn ang="0">
                    <a:pos x="0" y="309"/>
                  </a:cxn>
                  <a:cxn ang="0">
                    <a:pos x="27" y="271"/>
                  </a:cxn>
                  <a:cxn ang="0">
                    <a:pos x="69" y="250"/>
                  </a:cxn>
                  <a:cxn ang="0">
                    <a:pos x="94" y="203"/>
                  </a:cxn>
                  <a:cxn ang="0">
                    <a:pos x="125" y="125"/>
                  </a:cxn>
                  <a:cxn ang="0">
                    <a:pos x="169" y="109"/>
                  </a:cxn>
                  <a:cxn ang="0">
                    <a:pos x="242" y="115"/>
                  </a:cxn>
                  <a:cxn ang="0">
                    <a:pos x="286" y="182"/>
                  </a:cxn>
                  <a:cxn ang="0">
                    <a:pos x="327" y="221"/>
                  </a:cxn>
                  <a:cxn ang="0">
                    <a:pos x="367" y="221"/>
                  </a:cxn>
                  <a:cxn ang="0">
                    <a:pos x="436" y="192"/>
                  </a:cxn>
                  <a:cxn ang="0">
                    <a:pos x="488" y="217"/>
                  </a:cxn>
                  <a:cxn ang="0">
                    <a:pos x="486" y="276"/>
                  </a:cxn>
                  <a:cxn ang="0">
                    <a:pos x="463" y="322"/>
                  </a:cxn>
                  <a:cxn ang="0">
                    <a:pos x="482" y="428"/>
                  </a:cxn>
                  <a:cxn ang="0">
                    <a:pos x="501" y="524"/>
                  </a:cxn>
                  <a:cxn ang="0">
                    <a:pos x="524" y="574"/>
                  </a:cxn>
                  <a:cxn ang="0">
                    <a:pos x="549" y="589"/>
                  </a:cxn>
                  <a:cxn ang="0">
                    <a:pos x="591" y="633"/>
                  </a:cxn>
                  <a:cxn ang="0">
                    <a:pos x="559" y="666"/>
                  </a:cxn>
                  <a:cxn ang="0">
                    <a:pos x="524" y="668"/>
                  </a:cxn>
                  <a:cxn ang="0">
                    <a:pos x="451" y="678"/>
                  </a:cxn>
                  <a:cxn ang="0">
                    <a:pos x="388" y="701"/>
                  </a:cxn>
                  <a:cxn ang="0">
                    <a:pos x="394" y="747"/>
                  </a:cxn>
                  <a:cxn ang="0">
                    <a:pos x="344" y="754"/>
                  </a:cxn>
                  <a:cxn ang="0">
                    <a:pos x="304" y="731"/>
                  </a:cxn>
                  <a:cxn ang="0">
                    <a:pos x="234" y="749"/>
                  </a:cxn>
                  <a:cxn ang="0">
                    <a:pos x="227" y="668"/>
                  </a:cxn>
                  <a:cxn ang="0">
                    <a:pos x="206" y="624"/>
                  </a:cxn>
                  <a:cxn ang="0">
                    <a:pos x="142" y="631"/>
                  </a:cxn>
                  <a:cxn ang="0">
                    <a:pos x="110" y="522"/>
                  </a:cxn>
                </a:cxnLst>
                <a:rect l="0" t="0" r="r" b="b"/>
                <a:pathLst>
                  <a:path w="591" h="760">
                    <a:moveTo>
                      <a:pt x="21" y="17"/>
                    </a:moveTo>
                    <a:lnTo>
                      <a:pt x="50" y="17"/>
                    </a:lnTo>
                    <a:lnTo>
                      <a:pt x="66" y="0"/>
                    </a:lnTo>
                    <a:lnTo>
                      <a:pt x="79" y="0"/>
                    </a:lnTo>
                    <a:lnTo>
                      <a:pt x="98" y="13"/>
                    </a:lnTo>
                    <a:lnTo>
                      <a:pt x="110" y="31"/>
                    </a:lnTo>
                    <a:lnTo>
                      <a:pt x="117" y="33"/>
                    </a:lnTo>
                    <a:lnTo>
                      <a:pt x="121" y="31"/>
                    </a:lnTo>
                    <a:lnTo>
                      <a:pt x="133" y="31"/>
                    </a:lnTo>
                    <a:lnTo>
                      <a:pt x="144" y="52"/>
                    </a:lnTo>
                    <a:lnTo>
                      <a:pt x="154" y="56"/>
                    </a:lnTo>
                    <a:lnTo>
                      <a:pt x="154" y="69"/>
                    </a:lnTo>
                    <a:lnTo>
                      <a:pt x="127" y="92"/>
                    </a:lnTo>
                    <a:lnTo>
                      <a:pt x="98" y="98"/>
                    </a:lnTo>
                    <a:lnTo>
                      <a:pt x="89" y="90"/>
                    </a:lnTo>
                    <a:lnTo>
                      <a:pt x="71" y="88"/>
                    </a:lnTo>
                    <a:lnTo>
                      <a:pt x="62" y="92"/>
                    </a:lnTo>
                    <a:lnTo>
                      <a:pt x="48" y="84"/>
                    </a:lnTo>
                    <a:lnTo>
                      <a:pt x="37" y="84"/>
                    </a:lnTo>
                    <a:lnTo>
                      <a:pt x="23" y="71"/>
                    </a:lnTo>
                    <a:lnTo>
                      <a:pt x="23" y="63"/>
                    </a:lnTo>
                    <a:lnTo>
                      <a:pt x="33" y="52"/>
                    </a:lnTo>
                    <a:lnTo>
                      <a:pt x="20" y="44"/>
                    </a:lnTo>
                    <a:lnTo>
                      <a:pt x="14" y="31"/>
                    </a:lnTo>
                    <a:lnTo>
                      <a:pt x="21" y="17"/>
                    </a:lnTo>
                    <a:close/>
                    <a:moveTo>
                      <a:pt x="123" y="476"/>
                    </a:moveTo>
                    <a:lnTo>
                      <a:pt x="139" y="441"/>
                    </a:lnTo>
                    <a:lnTo>
                      <a:pt x="116" y="424"/>
                    </a:lnTo>
                    <a:lnTo>
                      <a:pt x="108" y="424"/>
                    </a:lnTo>
                    <a:lnTo>
                      <a:pt x="96" y="424"/>
                    </a:lnTo>
                    <a:lnTo>
                      <a:pt x="85" y="420"/>
                    </a:lnTo>
                    <a:lnTo>
                      <a:pt x="68" y="420"/>
                    </a:lnTo>
                    <a:lnTo>
                      <a:pt x="46" y="413"/>
                    </a:lnTo>
                    <a:lnTo>
                      <a:pt x="37" y="413"/>
                    </a:lnTo>
                    <a:lnTo>
                      <a:pt x="10" y="395"/>
                    </a:lnTo>
                    <a:lnTo>
                      <a:pt x="14" y="374"/>
                    </a:lnTo>
                    <a:lnTo>
                      <a:pt x="8" y="351"/>
                    </a:lnTo>
                    <a:lnTo>
                      <a:pt x="10" y="332"/>
                    </a:lnTo>
                    <a:lnTo>
                      <a:pt x="0" y="309"/>
                    </a:lnTo>
                    <a:lnTo>
                      <a:pt x="0" y="301"/>
                    </a:lnTo>
                    <a:lnTo>
                      <a:pt x="18" y="290"/>
                    </a:lnTo>
                    <a:lnTo>
                      <a:pt x="27" y="271"/>
                    </a:lnTo>
                    <a:lnTo>
                      <a:pt x="37" y="255"/>
                    </a:lnTo>
                    <a:lnTo>
                      <a:pt x="58" y="246"/>
                    </a:lnTo>
                    <a:lnTo>
                      <a:pt x="69" y="250"/>
                    </a:lnTo>
                    <a:lnTo>
                      <a:pt x="77" y="240"/>
                    </a:lnTo>
                    <a:lnTo>
                      <a:pt x="91" y="234"/>
                    </a:lnTo>
                    <a:lnTo>
                      <a:pt x="94" y="203"/>
                    </a:lnTo>
                    <a:lnTo>
                      <a:pt x="112" y="179"/>
                    </a:lnTo>
                    <a:lnTo>
                      <a:pt x="117" y="152"/>
                    </a:lnTo>
                    <a:lnTo>
                      <a:pt x="125" y="125"/>
                    </a:lnTo>
                    <a:lnTo>
                      <a:pt x="142" y="109"/>
                    </a:lnTo>
                    <a:lnTo>
                      <a:pt x="158" y="104"/>
                    </a:lnTo>
                    <a:lnTo>
                      <a:pt x="169" y="109"/>
                    </a:lnTo>
                    <a:lnTo>
                      <a:pt x="192" y="100"/>
                    </a:lnTo>
                    <a:lnTo>
                      <a:pt x="215" y="113"/>
                    </a:lnTo>
                    <a:lnTo>
                      <a:pt x="242" y="115"/>
                    </a:lnTo>
                    <a:lnTo>
                      <a:pt x="248" y="146"/>
                    </a:lnTo>
                    <a:lnTo>
                      <a:pt x="259" y="148"/>
                    </a:lnTo>
                    <a:lnTo>
                      <a:pt x="286" y="182"/>
                    </a:lnTo>
                    <a:lnTo>
                      <a:pt x="300" y="184"/>
                    </a:lnTo>
                    <a:lnTo>
                      <a:pt x="319" y="177"/>
                    </a:lnTo>
                    <a:lnTo>
                      <a:pt x="327" y="221"/>
                    </a:lnTo>
                    <a:lnTo>
                      <a:pt x="332" y="228"/>
                    </a:lnTo>
                    <a:lnTo>
                      <a:pt x="346" y="221"/>
                    </a:lnTo>
                    <a:lnTo>
                      <a:pt x="367" y="221"/>
                    </a:lnTo>
                    <a:lnTo>
                      <a:pt x="384" y="228"/>
                    </a:lnTo>
                    <a:lnTo>
                      <a:pt x="405" y="225"/>
                    </a:lnTo>
                    <a:lnTo>
                      <a:pt x="436" y="192"/>
                    </a:lnTo>
                    <a:lnTo>
                      <a:pt x="447" y="194"/>
                    </a:lnTo>
                    <a:lnTo>
                      <a:pt x="461" y="211"/>
                    </a:lnTo>
                    <a:lnTo>
                      <a:pt x="488" y="217"/>
                    </a:lnTo>
                    <a:lnTo>
                      <a:pt x="495" y="225"/>
                    </a:lnTo>
                    <a:lnTo>
                      <a:pt x="509" y="234"/>
                    </a:lnTo>
                    <a:lnTo>
                      <a:pt x="486" y="276"/>
                    </a:lnTo>
                    <a:lnTo>
                      <a:pt x="476" y="294"/>
                    </a:lnTo>
                    <a:lnTo>
                      <a:pt x="474" y="305"/>
                    </a:lnTo>
                    <a:lnTo>
                      <a:pt x="463" y="322"/>
                    </a:lnTo>
                    <a:lnTo>
                      <a:pt x="467" y="378"/>
                    </a:lnTo>
                    <a:lnTo>
                      <a:pt x="482" y="405"/>
                    </a:lnTo>
                    <a:lnTo>
                      <a:pt x="482" y="428"/>
                    </a:lnTo>
                    <a:lnTo>
                      <a:pt x="511" y="486"/>
                    </a:lnTo>
                    <a:lnTo>
                      <a:pt x="513" y="499"/>
                    </a:lnTo>
                    <a:lnTo>
                      <a:pt x="501" y="524"/>
                    </a:lnTo>
                    <a:lnTo>
                      <a:pt x="513" y="536"/>
                    </a:lnTo>
                    <a:lnTo>
                      <a:pt x="515" y="557"/>
                    </a:lnTo>
                    <a:lnTo>
                      <a:pt x="524" y="574"/>
                    </a:lnTo>
                    <a:lnTo>
                      <a:pt x="524" y="582"/>
                    </a:lnTo>
                    <a:lnTo>
                      <a:pt x="540" y="589"/>
                    </a:lnTo>
                    <a:lnTo>
                      <a:pt x="549" y="589"/>
                    </a:lnTo>
                    <a:lnTo>
                      <a:pt x="561" y="610"/>
                    </a:lnTo>
                    <a:lnTo>
                      <a:pt x="580" y="626"/>
                    </a:lnTo>
                    <a:lnTo>
                      <a:pt x="591" y="633"/>
                    </a:lnTo>
                    <a:lnTo>
                      <a:pt x="580" y="658"/>
                    </a:lnTo>
                    <a:lnTo>
                      <a:pt x="570" y="666"/>
                    </a:lnTo>
                    <a:lnTo>
                      <a:pt x="559" y="666"/>
                    </a:lnTo>
                    <a:lnTo>
                      <a:pt x="545" y="656"/>
                    </a:lnTo>
                    <a:lnTo>
                      <a:pt x="532" y="660"/>
                    </a:lnTo>
                    <a:lnTo>
                      <a:pt x="524" y="668"/>
                    </a:lnTo>
                    <a:lnTo>
                      <a:pt x="509" y="679"/>
                    </a:lnTo>
                    <a:lnTo>
                      <a:pt x="476" y="672"/>
                    </a:lnTo>
                    <a:lnTo>
                      <a:pt x="451" y="678"/>
                    </a:lnTo>
                    <a:lnTo>
                      <a:pt x="428" y="697"/>
                    </a:lnTo>
                    <a:lnTo>
                      <a:pt x="415" y="701"/>
                    </a:lnTo>
                    <a:lnTo>
                      <a:pt x="388" y="701"/>
                    </a:lnTo>
                    <a:lnTo>
                      <a:pt x="380" y="716"/>
                    </a:lnTo>
                    <a:lnTo>
                      <a:pt x="394" y="733"/>
                    </a:lnTo>
                    <a:lnTo>
                      <a:pt x="394" y="747"/>
                    </a:lnTo>
                    <a:lnTo>
                      <a:pt x="378" y="760"/>
                    </a:lnTo>
                    <a:lnTo>
                      <a:pt x="359" y="760"/>
                    </a:lnTo>
                    <a:lnTo>
                      <a:pt x="344" y="754"/>
                    </a:lnTo>
                    <a:lnTo>
                      <a:pt x="340" y="737"/>
                    </a:lnTo>
                    <a:lnTo>
                      <a:pt x="321" y="729"/>
                    </a:lnTo>
                    <a:lnTo>
                      <a:pt x="304" y="731"/>
                    </a:lnTo>
                    <a:lnTo>
                      <a:pt x="286" y="739"/>
                    </a:lnTo>
                    <a:lnTo>
                      <a:pt x="265" y="750"/>
                    </a:lnTo>
                    <a:lnTo>
                      <a:pt x="234" y="749"/>
                    </a:lnTo>
                    <a:lnTo>
                      <a:pt x="234" y="743"/>
                    </a:lnTo>
                    <a:lnTo>
                      <a:pt x="227" y="716"/>
                    </a:lnTo>
                    <a:lnTo>
                      <a:pt x="227" y="668"/>
                    </a:lnTo>
                    <a:lnTo>
                      <a:pt x="219" y="655"/>
                    </a:lnTo>
                    <a:lnTo>
                      <a:pt x="217" y="630"/>
                    </a:lnTo>
                    <a:lnTo>
                      <a:pt x="206" y="624"/>
                    </a:lnTo>
                    <a:lnTo>
                      <a:pt x="190" y="633"/>
                    </a:lnTo>
                    <a:lnTo>
                      <a:pt x="152" y="635"/>
                    </a:lnTo>
                    <a:lnTo>
                      <a:pt x="142" y="631"/>
                    </a:lnTo>
                    <a:lnTo>
                      <a:pt x="123" y="601"/>
                    </a:lnTo>
                    <a:lnTo>
                      <a:pt x="100" y="578"/>
                    </a:lnTo>
                    <a:lnTo>
                      <a:pt x="110" y="522"/>
                    </a:lnTo>
                    <a:lnTo>
                      <a:pt x="123" y="512"/>
                    </a:lnTo>
                    <a:lnTo>
                      <a:pt x="123" y="476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57" name="Freeform 20"/>
              <p:cNvSpPr>
                <a:spLocks noChangeArrowheads="1"/>
              </p:cNvSpPr>
              <p:nvPr/>
            </p:nvSpPr>
            <p:spPr bwMode="auto">
              <a:xfrm rot="360000">
                <a:off x="2895" y="2431"/>
                <a:ext cx="352" cy="341"/>
              </a:xfrm>
              <a:custGeom>
                <a:avLst/>
                <a:gdLst/>
                <a:ahLst/>
                <a:cxnLst>
                  <a:cxn ang="0">
                    <a:pos x="34" y="315"/>
                  </a:cxn>
                  <a:cxn ang="0">
                    <a:pos x="9" y="307"/>
                  </a:cxn>
                  <a:cxn ang="0">
                    <a:pos x="0" y="258"/>
                  </a:cxn>
                  <a:cxn ang="0">
                    <a:pos x="25" y="223"/>
                  </a:cxn>
                  <a:cxn ang="0">
                    <a:pos x="21" y="146"/>
                  </a:cxn>
                  <a:cxn ang="0">
                    <a:pos x="51" y="117"/>
                  </a:cxn>
                  <a:cxn ang="0">
                    <a:pos x="119" y="100"/>
                  </a:cxn>
                  <a:cxn ang="0">
                    <a:pos x="140" y="96"/>
                  </a:cxn>
                  <a:cxn ang="0">
                    <a:pos x="159" y="121"/>
                  </a:cxn>
                  <a:cxn ang="0">
                    <a:pos x="193" y="127"/>
                  </a:cxn>
                  <a:cxn ang="0">
                    <a:pos x="209" y="100"/>
                  </a:cxn>
                  <a:cxn ang="0">
                    <a:pos x="207" y="69"/>
                  </a:cxn>
                  <a:cxn ang="0">
                    <a:pos x="247" y="62"/>
                  </a:cxn>
                  <a:cxn ang="0">
                    <a:pos x="297" y="41"/>
                  </a:cxn>
                  <a:cxn ang="0">
                    <a:pos x="347" y="33"/>
                  </a:cxn>
                  <a:cxn ang="0">
                    <a:pos x="362" y="23"/>
                  </a:cxn>
                  <a:cxn ang="0">
                    <a:pos x="382" y="33"/>
                  </a:cxn>
                  <a:cxn ang="0">
                    <a:pos x="410" y="0"/>
                  </a:cxn>
                  <a:cxn ang="0">
                    <a:pos x="439" y="8"/>
                  </a:cxn>
                  <a:cxn ang="0">
                    <a:pos x="462" y="18"/>
                  </a:cxn>
                  <a:cxn ang="0">
                    <a:pos x="506" y="41"/>
                  </a:cxn>
                  <a:cxn ang="0">
                    <a:pos x="508" y="66"/>
                  </a:cxn>
                  <a:cxn ang="0">
                    <a:pos x="493" y="110"/>
                  </a:cxn>
                  <a:cxn ang="0">
                    <a:pos x="474" y="114"/>
                  </a:cxn>
                  <a:cxn ang="0">
                    <a:pos x="454" y="139"/>
                  </a:cxn>
                  <a:cxn ang="0">
                    <a:pos x="426" y="137"/>
                  </a:cxn>
                  <a:cxn ang="0">
                    <a:pos x="410" y="177"/>
                  </a:cxn>
                  <a:cxn ang="0">
                    <a:pos x="383" y="194"/>
                  </a:cxn>
                  <a:cxn ang="0">
                    <a:pos x="335" y="217"/>
                  </a:cxn>
                  <a:cxn ang="0">
                    <a:pos x="297" y="233"/>
                  </a:cxn>
                  <a:cxn ang="0">
                    <a:pos x="282" y="246"/>
                  </a:cxn>
                  <a:cxn ang="0">
                    <a:pos x="270" y="275"/>
                  </a:cxn>
                  <a:cxn ang="0">
                    <a:pos x="253" y="284"/>
                  </a:cxn>
                  <a:cxn ang="0">
                    <a:pos x="228" y="306"/>
                  </a:cxn>
                  <a:cxn ang="0">
                    <a:pos x="226" y="354"/>
                  </a:cxn>
                  <a:cxn ang="0">
                    <a:pos x="190" y="367"/>
                  </a:cxn>
                  <a:cxn ang="0">
                    <a:pos x="165" y="390"/>
                  </a:cxn>
                  <a:cxn ang="0">
                    <a:pos x="174" y="430"/>
                  </a:cxn>
                  <a:cxn ang="0">
                    <a:pos x="176" y="459"/>
                  </a:cxn>
                  <a:cxn ang="0">
                    <a:pos x="161" y="496"/>
                  </a:cxn>
                  <a:cxn ang="0">
                    <a:pos x="149" y="526"/>
                  </a:cxn>
                  <a:cxn ang="0">
                    <a:pos x="105" y="528"/>
                  </a:cxn>
                  <a:cxn ang="0">
                    <a:pos x="73" y="496"/>
                  </a:cxn>
                  <a:cxn ang="0">
                    <a:pos x="42" y="442"/>
                  </a:cxn>
                  <a:cxn ang="0">
                    <a:pos x="25" y="409"/>
                  </a:cxn>
                  <a:cxn ang="0">
                    <a:pos x="38" y="340"/>
                  </a:cxn>
                </a:cxnLst>
                <a:rect l="0" t="0" r="r" b="b"/>
                <a:pathLst>
                  <a:path w="514" h="555">
                    <a:moveTo>
                      <a:pt x="38" y="340"/>
                    </a:moveTo>
                    <a:lnTo>
                      <a:pt x="34" y="315"/>
                    </a:lnTo>
                    <a:lnTo>
                      <a:pt x="25" y="309"/>
                    </a:lnTo>
                    <a:lnTo>
                      <a:pt x="9" y="307"/>
                    </a:lnTo>
                    <a:lnTo>
                      <a:pt x="0" y="290"/>
                    </a:lnTo>
                    <a:lnTo>
                      <a:pt x="0" y="258"/>
                    </a:lnTo>
                    <a:lnTo>
                      <a:pt x="3" y="242"/>
                    </a:lnTo>
                    <a:lnTo>
                      <a:pt x="25" y="223"/>
                    </a:lnTo>
                    <a:lnTo>
                      <a:pt x="28" y="187"/>
                    </a:lnTo>
                    <a:lnTo>
                      <a:pt x="21" y="146"/>
                    </a:lnTo>
                    <a:lnTo>
                      <a:pt x="48" y="129"/>
                    </a:lnTo>
                    <a:lnTo>
                      <a:pt x="51" y="117"/>
                    </a:lnTo>
                    <a:lnTo>
                      <a:pt x="84" y="117"/>
                    </a:lnTo>
                    <a:lnTo>
                      <a:pt x="119" y="100"/>
                    </a:lnTo>
                    <a:lnTo>
                      <a:pt x="130" y="96"/>
                    </a:lnTo>
                    <a:lnTo>
                      <a:pt x="140" y="96"/>
                    </a:lnTo>
                    <a:lnTo>
                      <a:pt x="159" y="106"/>
                    </a:lnTo>
                    <a:lnTo>
                      <a:pt x="159" y="121"/>
                    </a:lnTo>
                    <a:lnTo>
                      <a:pt x="176" y="125"/>
                    </a:lnTo>
                    <a:lnTo>
                      <a:pt x="193" y="127"/>
                    </a:lnTo>
                    <a:lnTo>
                      <a:pt x="213" y="114"/>
                    </a:lnTo>
                    <a:lnTo>
                      <a:pt x="209" y="100"/>
                    </a:lnTo>
                    <a:lnTo>
                      <a:pt x="197" y="81"/>
                    </a:lnTo>
                    <a:lnTo>
                      <a:pt x="207" y="69"/>
                    </a:lnTo>
                    <a:lnTo>
                      <a:pt x="236" y="66"/>
                    </a:lnTo>
                    <a:lnTo>
                      <a:pt x="247" y="62"/>
                    </a:lnTo>
                    <a:lnTo>
                      <a:pt x="272" y="45"/>
                    </a:lnTo>
                    <a:lnTo>
                      <a:pt x="297" y="41"/>
                    </a:lnTo>
                    <a:lnTo>
                      <a:pt x="326" y="46"/>
                    </a:lnTo>
                    <a:lnTo>
                      <a:pt x="347" y="33"/>
                    </a:lnTo>
                    <a:lnTo>
                      <a:pt x="347" y="27"/>
                    </a:lnTo>
                    <a:lnTo>
                      <a:pt x="362" y="23"/>
                    </a:lnTo>
                    <a:lnTo>
                      <a:pt x="376" y="33"/>
                    </a:lnTo>
                    <a:lnTo>
                      <a:pt x="382" y="33"/>
                    </a:lnTo>
                    <a:lnTo>
                      <a:pt x="397" y="27"/>
                    </a:lnTo>
                    <a:lnTo>
                      <a:pt x="410" y="0"/>
                    </a:lnTo>
                    <a:lnTo>
                      <a:pt x="428" y="8"/>
                    </a:lnTo>
                    <a:lnTo>
                      <a:pt x="439" y="8"/>
                    </a:lnTo>
                    <a:lnTo>
                      <a:pt x="453" y="18"/>
                    </a:lnTo>
                    <a:lnTo>
                      <a:pt x="462" y="18"/>
                    </a:lnTo>
                    <a:lnTo>
                      <a:pt x="472" y="41"/>
                    </a:lnTo>
                    <a:lnTo>
                      <a:pt x="506" y="41"/>
                    </a:lnTo>
                    <a:lnTo>
                      <a:pt x="514" y="48"/>
                    </a:lnTo>
                    <a:lnTo>
                      <a:pt x="508" y="66"/>
                    </a:lnTo>
                    <a:lnTo>
                      <a:pt x="514" y="81"/>
                    </a:lnTo>
                    <a:lnTo>
                      <a:pt x="493" y="110"/>
                    </a:lnTo>
                    <a:lnTo>
                      <a:pt x="489" y="117"/>
                    </a:lnTo>
                    <a:lnTo>
                      <a:pt x="474" y="114"/>
                    </a:lnTo>
                    <a:lnTo>
                      <a:pt x="464" y="121"/>
                    </a:lnTo>
                    <a:lnTo>
                      <a:pt x="454" y="139"/>
                    </a:lnTo>
                    <a:lnTo>
                      <a:pt x="435" y="139"/>
                    </a:lnTo>
                    <a:lnTo>
                      <a:pt x="426" y="137"/>
                    </a:lnTo>
                    <a:lnTo>
                      <a:pt x="412" y="146"/>
                    </a:lnTo>
                    <a:lnTo>
                      <a:pt x="410" y="177"/>
                    </a:lnTo>
                    <a:lnTo>
                      <a:pt x="399" y="188"/>
                    </a:lnTo>
                    <a:lnTo>
                      <a:pt x="383" y="194"/>
                    </a:lnTo>
                    <a:lnTo>
                      <a:pt x="360" y="194"/>
                    </a:lnTo>
                    <a:lnTo>
                      <a:pt x="335" y="217"/>
                    </a:lnTo>
                    <a:lnTo>
                      <a:pt x="314" y="217"/>
                    </a:lnTo>
                    <a:lnTo>
                      <a:pt x="297" y="233"/>
                    </a:lnTo>
                    <a:lnTo>
                      <a:pt x="291" y="235"/>
                    </a:lnTo>
                    <a:lnTo>
                      <a:pt x="282" y="246"/>
                    </a:lnTo>
                    <a:lnTo>
                      <a:pt x="276" y="259"/>
                    </a:lnTo>
                    <a:lnTo>
                      <a:pt x="270" y="275"/>
                    </a:lnTo>
                    <a:lnTo>
                      <a:pt x="253" y="281"/>
                    </a:lnTo>
                    <a:lnTo>
                      <a:pt x="253" y="284"/>
                    </a:lnTo>
                    <a:lnTo>
                      <a:pt x="236" y="284"/>
                    </a:lnTo>
                    <a:lnTo>
                      <a:pt x="228" y="306"/>
                    </a:lnTo>
                    <a:lnTo>
                      <a:pt x="222" y="332"/>
                    </a:lnTo>
                    <a:lnTo>
                      <a:pt x="226" y="354"/>
                    </a:lnTo>
                    <a:lnTo>
                      <a:pt x="211" y="369"/>
                    </a:lnTo>
                    <a:lnTo>
                      <a:pt x="190" y="367"/>
                    </a:lnTo>
                    <a:lnTo>
                      <a:pt x="182" y="363"/>
                    </a:lnTo>
                    <a:lnTo>
                      <a:pt x="165" y="390"/>
                    </a:lnTo>
                    <a:lnTo>
                      <a:pt x="178" y="405"/>
                    </a:lnTo>
                    <a:lnTo>
                      <a:pt x="174" y="430"/>
                    </a:lnTo>
                    <a:lnTo>
                      <a:pt x="169" y="440"/>
                    </a:lnTo>
                    <a:lnTo>
                      <a:pt x="176" y="459"/>
                    </a:lnTo>
                    <a:lnTo>
                      <a:pt x="170" y="484"/>
                    </a:lnTo>
                    <a:lnTo>
                      <a:pt x="161" y="496"/>
                    </a:lnTo>
                    <a:lnTo>
                      <a:pt x="159" y="505"/>
                    </a:lnTo>
                    <a:lnTo>
                      <a:pt x="149" y="526"/>
                    </a:lnTo>
                    <a:lnTo>
                      <a:pt x="130" y="555"/>
                    </a:lnTo>
                    <a:lnTo>
                      <a:pt x="105" y="528"/>
                    </a:lnTo>
                    <a:lnTo>
                      <a:pt x="82" y="521"/>
                    </a:lnTo>
                    <a:lnTo>
                      <a:pt x="73" y="496"/>
                    </a:lnTo>
                    <a:lnTo>
                      <a:pt x="53" y="484"/>
                    </a:lnTo>
                    <a:lnTo>
                      <a:pt x="42" y="442"/>
                    </a:lnTo>
                    <a:lnTo>
                      <a:pt x="28" y="421"/>
                    </a:lnTo>
                    <a:lnTo>
                      <a:pt x="25" y="409"/>
                    </a:lnTo>
                    <a:lnTo>
                      <a:pt x="38" y="359"/>
                    </a:lnTo>
                    <a:lnTo>
                      <a:pt x="38" y="34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58" name="Freeform 21"/>
              <p:cNvSpPr>
                <a:spLocks noChangeArrowheads="1"/>
              </p:cNvSpPr>
              <p:nvPr/>
            </p:nvSpPr>
            <p:spPr bwMode="auto">
              <a:xfrm rot="360000">
                <a:off x="2540" y="2463"/>
                <a:ext cx="455" cy="432"/>
              </a:xfrm>
              <a:custGeom>
                <a:avLst/>
                <a:gdLst/>
                <a:ahLst/>
                <a:cxnLst>
                  <a:cxn ang="0">
                    <a:pos x="34" y="405"/>
                  </a:cxn>
                  <a:cxn ang="0">
                    <a:pos x="0" y="351"/>
                  </a:cxn>
                  <a:cxn ang="0">
                    <a:pos x="40" y="290"/>
                  </a:cxn>
                  <a:cxn ang="0">
                    <a:pos x="73" y="254"/>
                  </a:cxn>
                  <a:cxn ang="0">
                    <a:pos x="113" y="221"/>
                  </a:cxn>
                  <a:cxn ang="0">
                    <a:pos x="144" y="223"/>
                  </a:cxn>
                  <a:cxn ang="0">
                    <a:pos x="186" y="211"/>
                  </a:cxn>
                  <a:cxn ang="0">
                    <a:pos x="211" y="188"/>
                  </a:cxn>
                  <a:cxn ang="0">
                    <a:pos x="265" y="190"/>
                  </a:cxn>
                  <a:cxn ang="0">
                    <a:pos x="320" y="198"/>
                  </a:cxn>
                  <a:cxn ang="0">
                    <a:pos x="330" y="179"/>
                  </a:cxn>
                  <a:cxn ang="0">
                    <a:pos x="341" y="123"/>
                  </a:cxn>
                  <a:cxn ang="0">
                    <a:pos x="338" y="100"/>
                  </a:cxn>
                  <a:cxn ang="0">
                    <a:pos x="349" y="54"/>
                  </a:cxn>
                  <a:cxn ang="0">
                    <a:pos x="411" y="25"/>
                  </a:cxn>
                  <a:cxn ang="0">
                    <a:pos x="457" y="12"/>
                  </a:cxn>
                  <a:cxn ang="0">
                    <a:pos x="480" y="0"/>
                  </a:cxn>
                  <a:cxn ang="0">
                    <a:pos x="505" y="39"/>
                  </a:cxn>
                  <a:cxn ang="0">
                    <a:pos x="531" y="87"/>
                  </a:cxn>
                  <a:cxn ang="0">
                    <a:pos x="508" y="144"/>
                  </a:cxn>
                  <a:cxn ang="0">
                    <a:pos x="505" y="192"/>
                  </a:cxn>
                  <a:cxn ang="0">
                    <a:pos x="526" y="207"/>
                  </a:cxn>
                  <a:cxn ang="0">
                    <a:pos x="541" y="248"/>
                  </a:cxn>
                  <a:cxn ang="0">
                    <a:pos x="533" y="325"/>
                  </a:cxn>
                  <a:cxn ang="0">
                    <a:pos x="556" y="384"/>
                  </a:cxn>
                  <a:cxn ang="0">
                    <a:pos x="583" y="422"/>
                  </a:cxn>
                  <a:cxn ang="0">
                    <a:pos x="637" y="455"/>
                  </a:cxn>
                  <a:cxn ang="0">
                    <a:pos x="606" y="478"/>
                  </a:cxn>
                  <a:cxn ang="0">
                    <a:pos x="633" y="547"/>
                  </a:cxn>
                  <a:cxn ang="0">
                    <a:pos x="645" y="507"/>
                  </a:cxn>
                  <a:cxn ang="0">
                    <a:pos x="647" y="515"/>
                  </a:cxn>
                  <a:cxn ang="0">
                    <a:pos x="662" y="555"/>
                  </a:cxn>
                  <a:cxn ang="0">
                    <a:pos x="641" y="576"/>
                  </a:cxn>
                  <a:cxn ang="0">
                    <a:pos x="577" y="603"/>
                  </a:cxn>
                  <a:cxn ang="0">
                    <a:pos x="556" y="603"/>
                  </a:cxn>
                  <a:cxn ang="0">
                    <a:pos x="516" y="591"/>
                  </a:cxn>
                  <a:cxn ang="0">
                    <a:pos x="495" y="609"/>
                  </a:cxn>
                  <a:cxn ang="0">
                    <a:pos x="443" y="595"/>
                  </a:cxn>
                  <a:cxn ang="0">
                    <a:pos x="374" y="609"/>
                  </a:cxn>
                  <a:cxn ang="0">
                    <a:pos x="366" y="634"/>
                  </a:cxn>
                  <a:cxn ang="0">
                    <a:pos x="317" y="664"/>
                  </a:cxn>
                  <a:cxn ang="0">
                    <a:pos x="265" y="680"/>
                  </a:cxn>
                  <a:cxn ang="0">
                    <a:pos x="226" y="651"/>
                  </a:cxn>
                  <a:cxn ang="0">
                    <a:pos x="198" y="645"/>
                  </a:cxn>
                  <a:cxn ang="0">
                    <a:pos x="171" y="601"/>
                  </a:cxn>
                  <a:cxn ang="0">
                    <a:pos x="130" y="551"/>
                  </a:cxn>
                  <a:cxn ang="0">
                    <a:pos x="148" y="518"/>
                  </a:cxn>
                  <a:cxn ang="0">
                    <a:pos x="142" y="445"/>
                  </a:cxn>
                  <a:cxn ang="0">
                    <a:pos x="121" y="434"/>
                  </a:cxn>
                  <a:cxn ang="0">
                    <a:pos x="82" y="421"/>
                  </a:cxn>
                  <a:cxn ang="0">
                    <a:pos x="44" y="419"/>
                  </a:cxn>
                </a:cxnLst>
                <a:rect l="0" t="0" r="r" b="b"/>
                <a:pathLst>
                  <a:path w="662" h="699">
                    <a:moveTo>
                      <a:pt x="44" y="419"/>
                    </a:moveTo>
                    <a:lnTo>
                      <a:pt x="34" y="405"/>
                    </a:lnTo>
                    <a:lnTo>
                      <a:pt x="21" y="396"/>
                    </a:lnTo>
                    <a:lnTo>
                      <a:pt x="0" y="351"/>
                    </a:lnTo>
                    <a:lnTo>
                      <a:pt x="29" y="323"/>
                    </a:lnTo>
                    <a:lnTo>
                      <a:pt x="40" y="290"/>
                    </a:lnTo>
                    <a:lnTo>
                      <a:pt x="61" y="261"/>
                    </a:lnTo>
                    <a:lnTo>
                      <a:pt x="73" y="254"/>
                    </a:lnTo>
                    <a:lnTo>
                      <a:pt x="96" y="246"/>
                    </a:lnTo>
                    <a:lnTo>
                      <a:pt x="113" y="221"/>
                    </a:lnTo>
                    <a:lnTo>
                      <a:pt x="125" y="217"/>
                    </a:lnTo>
                    <a:lnTo>
                      <a:pt x="144" y="223"/>
                    </a:lnTo>
                    <a:lnTo>
                      <a:pt x="159" y="217"/>
                    </a:lnTo>
                    <a:lnTo>
                      <a:pt x="186" y="211"/>
                    </a:lnTo>
                    <a:lnTo>
                      <a:pt x="201" y="202"/>
                    </a:lnTo>
                    <a:lnTo>
                      <a:pt x="211" y="188"/>
                    </a:lnTo>
                    <a:lnTo>
                      <a:pt x="232" y="186"/>
                    </a:lnTo>
                    <a:lnTo>
                      <a:pt x="265" y="190"/>
                    </a:lnTo>
                    <a:lnTo>
                      <a:pt x="270" y="213"/>
                    </a:lnTo>
                    <a:lnTo>
                      <a:pt x="320" y="198"/>
                    </a:lnTo>
                    <a:lnTo>
                      <a:pt x="317" y="183"/>
                    </a:lnTo>
                    <a:lnTo>
                      <a:pt x="330" y="179"/>
                    </a:lnTo>
                    <a:lnTo>
                      <a:pt x="338" y="169"/>
                    </a:lnTo>
                    <a:lnTo>
                      <a:pt x="341" y="123"/>
                    </a:lnTo>
                    <a:lnTo>
                      <a:pt x="338" y="112"/>
                    </a:lnTo>
                    <a:lnTo>
                      <a:pt x="338" y="100"/>
                    </a:lnTo>
                    <a:lnTo>
                      <a:pt x="349" y="79"/>
                    </a:lnTo>
                    <a:lnTo>
                      <a:pt x="349" y="54"/>
                    </a:lnTo>
                    <a:lnTo>
                      <a:pt x="380" y="27"/>
                    </a:lnTo>
                    <a:lnTo>
                      <a:pt x="411" y="25"/>
                    </a:lnTo>
                    <a:lnTo>
                      <a:pt x="436" y="2"/>
                    </a:lnTo>
                    <a:lnTo>
                      <a:pt x="457" y="12"/>
                    </a:lnTo>
                    <a:lnTo>
                      <a:pt x="462" y="2"/>
                    </a:lnTo>
                    <a:lnTo>
                      <a:pt x="480" y="0"/>
                    </a:lnTo>
                    <a:lnTo>
                      <a:pt x="493" y="23"/>
                    </a:lnTo>
                    <a:lnTo>
                      <a:pt x="505" y="39"/>
                    </a:lnTo>
                    <a:lnTo>
                      <a:pt x="526" y="48"/>
                    </a:lnTo>
                    <a:lnTo>
                      <a:pt x="531" y="87"/>
                    </a:lnTo>
                    <a:lnTo>
                      <a:pt x="528" y="121"/>
                    </a:lnTo>
                    <a:lnTo>
                      <a:pt x="508" y="144"/>
                    </a:lnTo>
                    <a:lnTo>
                      <a:pt x="501" y="156"/>
                    </a:lnTo>
                    <a:lnTo>
                      <a:pt x="505" y="192"/>
                    </a:lnTo>
                    <a:lnTo>
                      <a:pt x="512" y="207"/>
                    </a:lnTo>
                    <a:lnTo>
                      <a:pt x="526" y="207"/>
                    </a:lnTo>
                    <a:lnTo>
                      <a:pt x="535" y="215"/>
                    </a:lnTo>
                    <a:lnTo>
                      <a:pt x="541" y="248"/>
                    </a:lnTo>
                    <a:lnTo>
                      <a:pt x="528" y="307"/>
                    </a:lnTo>
                    <a:lnTo>
                      <a:pt x="533" y="325"/>
                    </a:lnTo>
                    <a:lnTo>
                      <a:pt x="545" y="344"/>
                    </a:lnTo>
                    <a:lnTo>
                      <a:pt x="556" y="384"/>
                    </a:lnTo>
                    <a:lnTo>
                      <a:pt x="572" y="396"/>
                    </a:lnTo>
                    <a:lnTo>
                      <a:pt x="583" y="422"/>
                    </a:lnTo>
                    <a:lnTo>
                      <a:pt x="606" y="428"/>
                    </a:lnTo>
                    <a:lnTo>
                      <a:pt x="637" y="455"/>
                    </a:lnTo>
                    <a:lnTo>
                      <a:pt x="614" y="459"/>
                    </a:lnTo>
                    <a:lnTo>
                      <a:pt x="606" y="478"/>
                    </a:lnTo>
                    <a:lnTo>
                      <a:pt x="604" y="522"/>
                    </a:lnTo>
                    <a:lnTo>
                      <a:pt x="633" y="547"/>
                    </a:lnTo>
                    <a:lnTo>
                      <a:pt x="645" y="538"/>
                    </a:lnTo>
                    <a:lnTo>
                      <a:pt x="645" y="507"/>
                    </a:lnTo>
                    <a:lnTo>
                      <a:pt x="650" y="486"/>
                    </a:lnTo>
                    <a:lnTo>
                      <a:pt x="647" y="515"/>
                    </a:lnTo>
                    <a:lnTo>
                      <a:pt x="647" y="543"/>
                    </a:lnTo>
                    <a:lnTo>
                      <a:pt x="662" y="555"/>
                    </a:lnTo>
                    <a:lnTo>
                      <a:pt x="658" y="563"/>
                    </a:lnTo>
                    <a:lnTo>
                      <a:pt x="641" y="576"/>
                    </a:lnTo>
                    <a:lnTo>
                      <a:pt x="593" y="586"/>
                    </a:lnTo>
                    <a:lnTo>
                      <a:pt x="577" y="603"/>
                    </a:lnTo>
                    <a:lnTo>
                      <a:pt x="568" y="607"/>
                    </a:lnTo>
                    <a:lnTo>
                      <a:pt x="556" y="603"/>
                    </a:lnTo>
                    <a:lnTo>
                      <a:pt x="545" y="589"/>
                    </a:lnTo>
                    <a:lnTo>
                      <a:pt x="516" y="591"/>
                    </a:lnTo>
                    <a:lnTo>
                      <a:pt x="497" y="603"/>
                    </a:lnTo>
                    <a:lnTo>
                      <a:pt x="495" y="609"/>
                    </a:lnTo>
                    <a:lnTo>
                      <a:pt x="470" y="597"/>
                    </a:lnTo>
                    <a:lnTo>
                      <a:pt x="443" y="595"/>
                    </a:lnTo>
                    <a:lnTo>
                      <a:pt x="389" y="601"/>
                    </a:lnTo>
                    <a:lnTo>
                      <a:pt x="374" y="609"/>
                    </a:lnTo>
                    <a:lnTo>
                      <a:pt x="368" y="622"/>
                    </a:lnTo>
                    <a:lnTo>
                      <a:pt x="366" y="634"/>
                    </a:lnTo>
                    <a:lnTo>
                      <a:pt x="340" y="662"/>
                    </a:lnTo>
                    <a:lnTo>
                      <a:pt x="317" y="664"/>
                    </a:lnTo>
                    <a:lnTo>
                      <a:pt x="278" y="699"/>
                    </a:lnTo>
                    <a:lnTo>
                      <a:pt x="265" y="680"/>
                    </a:lnTo>
                    <a:lnTo>
                      <a:pt x="242" y="658"/>
                    </a:lnTo>
                    <a:lnTo>
                      <a:pt x="226" y="651"/>
                    </a:lnTo>
                    <a:lnTo>
                      <a:pt x="213" y="662"/>
                    </a:lnTo>
                    <a:lnTo>
                      <a:pt x="198" y="645"/>
                    </a:lnTo>
                    <a:lnTo>
                      <a:pt x="198" y="637"/>
                    </a:lnTo>
                    <a:lnTo>
                      <a:pt x="171" y="601"/>
                    </a:lnTo>
                    <a:lnTo>
                      <a:pt x="161" y="566"/>
                    </a:lnTo>
                    <a:lnTo>
                      <a:pt x="130" y="551"/>
                    </a:lnTo>
                    <a:lnTo>
                      <a:pt x="130" y="534"/>
                    </a:lnTo>
                    <a:lnTo>
                      <a:pt x="148" y="518"/>
                    </a:lnTo>
                    <a:lnTo>
                      <a:pt x="138" y="480"/>
                    </a:lnTo>
                    <a:lnTo>
                      <a:pt x="142" y="445"/>
                    </a:lnTo>
                    <a:lnTo>
                      <a:pt x="142" y="436"/>
                    </a:lnTo>
                    <a:lnTo>
                      <a:pt x="121" y="434"/>
                    </a:lnTo>
                    <a:lnTo>
                      <a:pt x="111" y="426"/>
                    </a:lnTo>
                    <a:lnTo>
                      <a:pt x="82" y="421"/>
                    </a:lnTo>
                    <a:lnTo>
                      <a:pt x="57" y="426"/>
                    </a:lnTo>
                    <a:lnTo>
                      <a:pt x="44" y="419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59" name="Freeform 22"/>
              <p:cNvSpPr>
                <a:spLocks noChangeArrowheads="1"/>
              </p:cNvSpPr>
              <p:nvPr/>
            </p:nvSpPr>
            <p:spPr bwMode="auto">
              <a:xfrm rot="360000">
                <a:off x="1931" y="2625"/>
                <a:ext cx="620" cy="419"/>
              </a:xfrm>
              <a:custGeom>
                <a:avLst/>
                <a:gdLst/>
                <a:ahLst/>
                <a:cxnLst>
                  <a:cxn ang="0">
                    <a:pos x="501" y="217"/>
                  </a:cxn>
                  <a:cxn ang="0">
                    <a:pos x="568" y="226"/>
                  </a:cxn>
                  <a:cxn ang="0">
                    <a:pos x="620" y="205"/>
                  </a:cxn>
                  <a:cxn ang="0">
                    <a:pos x="624" y="165"/>
                  </a:cxn>
                  <a:cxn ang="0">
                    <a:pos x="643" y="134"/>
                  </a:cxn>
                  <a:cxn ang="0">
                    <a:pos x="666" y="100"/>
                  </a:cxn>
                  <a:cxn ang="0">
                    <a:pos x="683" y="55"/>
                  </a:cxn>
                  <a:cxn ang="0">
                    <a:pos x="735" y="29"/>
                  </a:cxn>
                  <a:cxn ang="0">
                    <a:pos x="820" y="13"/>
                  </a:cxn>
                  <a:cxn ang="0">
                    <a:pos x="877" y="55"/>
                  </a:cxn>
                  <a:cxn ang="0">
                    <a:pos x="902" y="75"/>
                  </a:cxn>
                  <a:cxn ang="0">
                    <a:pos x="877" y="119"/>
                  </a:cxn>
                  <a:cxn ang="0">
                    <a:pos x="858" y="157"/>
                  </a:cxn>
                  <a:cxn ang="0">
                    <a:pos x="858" y="215"/>
                  </a:cxn>
                  <a:cxn ang="0">
                    <a:pos x="839" y="265"/>
                  </a:cxn>
                  <a:cxn ang="0">
                    <a:pos x="808" y="284"/>
                  </a:cxn>
                  <a:cxn ang="0">
                    <a:pos x="781" y="305"/>
                  </a:cxn>
                  <a:cxn ang="0">
                    <a:pos x="752" y="330"/>
                  </a:cxn>
                  <a:cxn ang="0">
                    <a:pos x="718" y="407"/>
                  </a:cxn>
                  <a:cxn ang="0">
                    <a:pos x="702" y="443"/>
                  </a:cxn>
                  <a:cxn ang="0">
                    <a:pos x="681" y="420"/>
                  </a:cxn>
                  <a:cxn ang="0">
                    <a:pos x="649" y="412"/>
                  </a:cxn>
                  <a:cxn ang="0">
                    <a:pos x="624" y="451"/>
                  </a:cxn>
                  <a:cxn ang="0">
                    <a:pos x="593" y="497"/>
                  </a:cxn>
                  <a:cxn ang="0">
                    <a:pos x="566" y="491"/>
                  </a:cxn>
                  <a:cxn ang="0">
                    <a:pos x="555" y="504"/>
                  </a:cxn>
                  <a:cxn ang="0">
                    <a:pos x="576" y="564"/>
                  </a:cxn>
                  <a:cxn ang="0">
                    <a:pos x="545" y="589"/>
                  </a:cxn>
                  <a:cxn ang="0">
                    <a:pos x="561" y="627"/>
                  </a:cxn>
                  <a:cxn ang="0">
                    <a:pos x="530" y="652"/>
                  </a:cxn>
                  <a:cxn ang="0">
                    <a:pos x="449" y="654"/>
                  </a:cxn>
                  <a:cxn ang="0">
                    <a:pos x="413" y="654"/>
                  </a:cxn>
                  <a:cxn ang="0">
                    <a:pos x="376" y="681"/>
                  </a:cxn>
                  <a:cxn ang="0">
                    <a:pos x="348" y="664"/>
                  </a:cxn>
                  <a:cxn ang="0">
                    <a:pos x="324" y="664"/>
                  </a:cxn>
                  <a:cxn ang="0">
                    <a:pos x="307" y="652"/>
                  </a:cxn>
                  <a:cxn ang="0">
                    <a:pos x="273" y="656"/>
                  </a:cxn>
                  <a:cxn ang="0">
                    <a:pos x="248" y="639"/>
                  </a:cxn>
                  <a:cxn ang="0">
                    <a:pos x="230" y="622"/>
                  </a:cxn>
                  <a:cxn ang="0">
                    <a:pos x="173" y="602"/>
                  </a:cxn>
                  <a:cxn ang="0">
                    <a:pos x="140" y="570"/>
                  </a:cxn>
                  <a:cxn ang="0">
                    <a:pos x="88" y="558"/>
                  </a:cxn>
                  <a:cxn ang="0">
                    <a:pos x="77" y="533"/>
                  </a:cxn>
                  <a:cxn ang="0">
                    <a:pos x="46" y="524"/>
                  </a:cxn>
                  <a:cxn ang="0">
                    <a:pos x="29" y="451"/>
                  </a:cxn>
                  <a:cxn ang="0">
                    <a:pos x="0" y="409"/>
                  </a:cxn>
                  <a:cxn ang="0">
                    <a:pos x="21" y="403"/>
                  </a:cxn>
                  <a:cxn ang="0">
                    <a:pos x="60" y="391"/>
                  </a:cxn>
                  <a:cxn ang="0">
                    <a:pos x="67" y="355"/>
                  </a:cxn>
                  <a:cxn ang="0">
                    <a:pos x="106" y="359"/>
                  </a:cxn>
                  <a:cxn ang="0">
                    <a:pos x="121" y="339"/>
                  </a:cxn>
                  <a:cxn ang="0">
                    <a:pos x="186" y="347"/>
                  </a:cxn>
                  <a:cxn ang="0">
                    <a:pos x="230" y="336"/>
                  </a:cxn>
                  <a:cxn ang="0">
                    <a:pos x="244" y="305"/>
                  </a:cxn>
                  <a:cxn ang="0">
                    <a:pos x="288" y="278"/>
                  </a:cxn>
                  <a:cxn ang="0">
                    <a:pos x="342" y="249"/>
                  </a:cxn>
                  <a:cxn ang="0">
                    <a:pos x="376" y="230"/>
                  </a:cxn>
                  <a:cxn ang="0">
                    <a:pos x="426" y="245"/>
                  </a:cxn>
                </a:cxnLst>
                <a:rect l="0" t="0" r="r" b="b"/>
                <a:pathLst>
                  <a:path w="902" h="681">
                    <a:moveTo>
                      <a:pt x="426" y="245"/>
                    </a:moveTo>
                    <a:lnTo>
                      <a:pt x="501" y="217"/>
                    </a:lnTo>
                    <a:lnTo>
                      <a:pt x="537" y="226"/>
                    </a:lnTo>
                    <a:lnTo>
                      <a:pt x="568" y="226"/>
                    </a:lnTo>
                    <a:lnTo>
                      <a:pt x="593" y="224"/>
                    </a:lnTo>
                    <a:lnTo>
                      <a:pt x="620" y="205"/>
                    </a:lnTo>
                    <a:lnTo>
                      <a:pt x="630" y="182"/>
                    </a:lnTo>
                    <a:lnTo>
                      <a:pt x="624" y="165"/>
                    </a:lnTo>
                    <a:lnTo>
                      <a:pt x="631" y="146"/>
                    </a:lnTo>
                    <a:lnTo>
                      <a:pt x="643" y="134"/>
                    </a:lnTo>
                    <a:lnTo>
                      <a:pt x="651" y="115"/>
                    </a:lnTo>
                    <a:lnTo>
                      <a:pt x="666" y="100"/>
                    </a:lnTo>
                    <a:lnTo>
                      <a:pt x="668" y="71"/>
                    </a:lnTo>
                    <a:lnTo>
                      <a:pt x="683" y="55"/>
                    </a:lnTo>
                    <a:lnTo>
                      <a:pt x="720" y="46"/>
                    </a:lnTo>
                    <a:lnTo>
                      <a:pt x="735" y="29"/>
                    </a:lnTo>
                    <a:lnTo>
                      <a:pt x="770" y="0"/>
                    </a:lnTo>
                    <a:lnTo>
                      <a:pt x="820" y="13"/>
                    </a:lnTo>
                    <a:lnTo>
                      <a:pt x="858" y="9"/>
                    </a:lnTo>
                    <a:lnTo>
                      <a:pt x="877" y="55"/>
                    </a:lnTo>
                    <a:lnTo>
                      <a:pt x="892" y="61"/>
                    </a:lnTo>
                    <a:lnTo>
                      <a:pt x="902" y="75"/>
                    </a:lnTo>
                    <a:lnTo>
                      <a:pt x="883" y="88"/>
                    </a:lnTo>
                    <a:lnTo>
                      <a:pt x="877" y="119"/>
                    </a:lnTo>
                    <a:lnTo>
                      <a:pt x="860" y="138"/>
                    </a:lnTo>
                    <a:lnTo>
                      <a:pt x="858" y="157"/>
                    </a:lnTo>
                    <a:lnTo>
                      <a:pt x="860" y="186"/>
                    </a:lnTo>
                    <a:lnTo>
                      <a:pt x="858" y="215"/>
                    </a:lnTo>
                    <a:lnTo>
                      <a:pt x="825" y="236"/>
                    </a:lnTo>
                    <a:lnTo>
                      <a:pt x="839" y="265"/>
                    </a:lnTo>
                    <a:lnTo>
                      <a:pt x="833" y="286"/>
                    </a:lnTo>
                    <a:lnTo>
                      <a:pt x="808" y="284"/>
                    </a:lnTo>
                    <a:lnTo>
                      <a:pt x="793" y="288"/>
                    </a:lnTo>
                    <a:lnTo>
                      <a:pt x="781" y="305"/>
                    </a:lnTo>
                    <a:lnTo>
                      <a:pt x="758" y="316"/>
                    </a:lnTo>
                    <a:lnTo>
                      <a:pt x="752" y="330"/>
                    </a:lnTo>
                    <a:lnTo>
                      <a:pt x="712" y="384"/>
                    </a:lnTo>
                    <a:lnTo>
                      <a:pt x="718" y="407"/>
                    </a:lnTo>
                    <a:lnTo>
                      <a:pt x="714" y="430"/>
                    </a:lnTo>
                    <a:lnTo>
                      <a:pt x="702" y="443"/>
                    </a:lnTo>
                    <a:lnTo>
                      <a:pt x="683" y="433"/>
                    </a:lnTo>
                    <a:lnTo>
                      <a:pt x="681" y="420"/>
                    </a:lnTo>
                    <a:lnTo>
                      <a:pt x="662" y="418"/>
                    </a:lnTo>
                    <a:lnTo>
                      <a:pt x="649" y="412"/>
                    </a:lnTo>
                    <a:lnTo>
                      <a:pt x="633" y="430"/>
                    </a:lnTo>
                    <a:lnTo>
                      <a:pt x="624" y="451"/>
                    </a:lnTo>
                    <a:lnTo>
                      <a:pt x="599" y="476"/>
                    </a:lnTo>
                    <a:lnTo>
                      <a:pt x="593" y="497"/>
                    </a:lnTo>
                    <a:lnTo>
                      <a:pt x="582" y="493"/>
                    </a:lnTo>
                    <a:lnTo>
                      <a:pt x="566" y="491"/>
                    </a:lnTo>
                    <a:lnTo>
                      <a:pt x="557" y="497"/>
                    </a:lnTo>
                    <a:lnTo>
                      <a:pt x="555" y="504"/>
                    </a:lnTo>
                    <a:lnTo>
                      <a:pt x="576" y="545"/>
                    </a:lnTo>
                    <a:lnTo>
                      <a:pt x="576" y="564"/>
                    </a:lnTo>
                    <a:lnTo>
                      <a:pt x="549" y="579"/>
                    </a:lnTo>
                    <a:lnTo>
                      <a:pt x="545" y="589"/>
                    </a:lnTo>
                    <a:lnTo>
                      <a:pt x="562" y="610"/>
                    </a:lnTo>
                    <a:lnTo>
                      <a:pt x="561" y="627"/>
                    </a:lnTo>
                    <a:lnTo>
                      <a:pt x="534" y="643"/>
                    </a:lnTo>
                    <a:lnTo>
                      <a:pt x="530" y="652"/>
                    </a:lnTo>
                    <a:lnTo>
                      <a:pt x="497" y="648"/>
                    </a:lnTo>
                    <a:lnTo>
                      <a:pt x="449" y="654"/>
                    </a:lnTo>
                    <a:lnTo>
                      <a:pt x="428" y="652"/>
                    </a:lnTo>
                    <a:lnTo>
                      <a:pt x="413" y="654"/>
                    </a:lnTo>
                    <a:lnTo>
                      <a:pt x="395" y="670"/>
                    </a:lnTo>
                    <a:lnTo>
                      <a:pt x="376" y="681"/>
                    </a:lnTo>
                    <a:lnTo>
                      <a:pt x="348" y="677"/>
                    </a:lnTo>
                    <a:lnTo>
                      <a:pt x="348" y="664"/>
                    </a:lnTo>
                    <a:lnTo>
                      <a:pt x="336" y="660"/>
                    </a:lnTo>
                    <a:lnTo>
                      <a:pt x="324" y="664"/>
                    </a:lnTo>
                    <a:lnTo>
                      <a:pt x="311" y="660"/>
                    </a:lnTo>
                    <a:lnTo>
                      <a:pt x="307" y="652"/>
                    </a:lnTo>
                    <a:lnTo>
                      <a:pt x="290" y="650"/>
                    </a:lnTo>
                    <a:lnTo>
                      <a:pt x="273" y="656"/>
                    </a:lnTo>
                    <a:lnTo>
                      <a:pt x="252" y="664"/>
                    </a:lnTo>
                    <a:lnTo>
                      <a:pt x="248" y="639"/>
                    </a:lnTo>
                    <a:lnTo>
                      <a:pt x="236" y="623"/>
                    </a:lnTo>
                    <a:lnTo>
                      <a:pt x="230" y="622"/>
                    </a:lnTo>
                    <a:lnTo>
                      <a:pt x="204" y="602"/>
                    </a:lnTo>
                    <a:lnTo>
                      <a:pt x="173" y="602"/>
                    </a:lnTo>
                    <a:lnTo>
                      <a:pt x="152" y="589"/>
                    </a:lnTo>
                    <a:lnTo>
                      <a:pt x="140" y="570"/>
                    </a:lnTo>
                    <a:lnTo>
                      <a:pt x="94" y="566"/>
                    </a:lnTo>
                    <a:lnTo>
                      <a:pt x="88" y="558"/>
                    </a:lnTo>
                    <a:lnTo>
                      <a:pt x="88" y="541"/>
                    </a:lnTo>
                    <a:lnTo>
                      <a:pt x="77" y="533"/>
                    </a:lnTo>
                    <a:lnTo>
                      <a:pt x="58" y="529"/>
                    </a:lnTo>
                    <a:lnTo>
                      <a:pt x="46" y="524"/>
                    </a:lnTo>
                    <a:lnTo>
                      <a:pt x="37" y="480"/>
                    </a:lnTo>
                    <a:lnTo>
                      <a:pt x="29" y="451"/>
                    </a:lnTo>
                    <a:lnTo>
                      <a:pt x="8" y="430"/>
                    </a:lnTo>
                    <a:lnTo>
                      <a:pt x="0" y="409"/>
                    </a:lnTo>
                    <a:lnTo>
                      <a:pt x="2" y="401"/>
                    </a:lnTo>
                    <a:lnTo>
                      <a:pt x="21" y="403"/>
                    </a:lnTo>
                    <a:lnTo>
                      <a:pt x="44" y="409"/>
                    </a:lnTo>
                    <a:lnTo>
                      <a:pt x="60" y="391"/>
                    </a:lnTo>
                    <a:lnTo>
                      <a:pt x="64" y="362"/>
                    </a:lnTo>
                    <a:lnTo>
                      <a:pt x="67" y="355"/>
                    </a:lnTo>
                    <a:lnTo>
                      <a:pt x="87" y="355"/>
                    </a:lnTo>
                    <a:lnTo>
                      <a:pt x="106" y="359"/>
                    </a:lnTo>
                    <a:lnTo>
                      <a:pt x="115" y="355"/>
                    </a:lnTo>
                    <a:lnTo>
                      <a:pt x="121" y="339"/>
                    </a:lnTo>
                    <a:lnTo>
                      <a:pt x="146" y="330"/>
                    </a:lnTo>
                    <a:lnTo>
                      <a:pt x="186" y="347"/>
                    </a:lnTo>
                    <a:lnTo>
                      <a:pt x="209" y="349"/>
                    </a:lnTo>
                    <a:lnTo>
                      <a:pt x="230" y="336"/>
                    </a:lnTo>
                    <a:lnTo>
                      <a:pt x="232" y="316"/>
                    </a:lnTo>
                    <a:lnTo>
                      <a:pt x="244" y="305"/>
                    </a:lnTo>
                    <a:lnTo>
                      <a:pt x="263" y="301"/>
                    </a:lnTo>
                    <a:lnTo>
                      <a:pt x="288" y="278"/>
                    </a:lnTo>
                    <a:lnTo>
                      <a:pt x="315" y="278"/>
                    </a:lnTo>
                    <a:lnTo>
                      <a:pt x="342" y="249"/>
                    </a:lnTo>
                    <a:lnTo>
                      <a:pt x="357" y="240"/>
                    </a:lnTo>
                    <a:lnTo>
                      <a:pt x="376" y="230"/>
                    </a:lnTo>
                    <a:lnTo>
                      <a:pt x="426" y="247"/>
                    </a:lnTo>
                    <a:lnTo>
                      <a:pt x="426" y="24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60" name="Freeform 23"/>
              <p:cNvSpPr>
                <a:spLocks noChangeArrowheads="1"/>
              </p:cNvSpPr>
              <p:nvPr/>
            </p:nvSpPr>
            <p:spPr bwMode="auto">
              <a:xfrm rot="360000">
                <a:off x="2292" y="2697"/>
                <a:ext cx="416" cy="381"/>
              </a:xfrm>
              <a:custGeom>
                <a:avLst/>
                <a:gdLst/>
                <a:ahLst/>
                <a:cxnLst>
                  <a:cxn ang="0">
                    <a:pos x="103" y="353"/>
                  </a:cxn>
                  <a:cxn ang="0">
                    <a:pos x="134" y="343"/>
                  </a:cxn>
                  <a:cxn ang="0">
                    <a:pos x="155" y="360"/>
                  </a:cxn>
                  <a:cxn ang="0">
                    <a:pos x="186" y="355"/>
                  </a:cxn>
                  <a:cxn ang="0">
                    <a:pos x="184" y="307"/>
                  </a:cxn>
                  <a:cxn ang="0">
                    <a:pos x="230" y="241"/>
                  </a:cxn>
                  <a:cxn ang="0">
                    <a:pos x="263" y="211"/>
                  </a:cxn>
                  <a:cxn ang="0">
                    <a:pos x="305" y="213"/>
                  </a:cxn>
                  <a:cxn ang="0">
                    <a:pos x="295" y="161"/>
                  </a:cxn>
                  <a:cxn ang="0">
                    <a:pos x="332" y="111"/>
                  </a:cxn>
                  <a:cxn ang="0">
                    <a:pos x="332" y="61"/>
                  </a:cxn>
                  <a:cxn ang="0">
                    <a:pos x="353" y="13"/>
                  </a:cxn>
                  <a:cxn ang="0">
                    <a:pos x="385" y="9"/>
                  </a:cxn>
                  <a:cxn ang="0">
                    <a:pos x="441" y="9"/>
                  </a:cxn>
                  <a:cxn ang="0">
                    <a:pos x="470" y="17"/>
                  </a:cxn>
                  <a:cxn ang="0">
                    <a:pos x="474" y="97"/>
                  </a:cxn>
                  <a:cxn ang="0">
                    <a:pos x="458" y="132"/>
                  </a:cxn>
                  <a:cxn ang="0">
                    <a:pos x="499" y="184"/>
                  </a:cxn>
                  <a:cxn ang="0">
                    <a:pos x="527" y="228"/>
                  </a:cxn>
                  <a:cxn ang="0">
                    <a:pos x="554" y="232"/>
                  </a:cxn>
                  <a:cxn ang="0">
                    <a:pos x="595" y="264"/>
                  </a:cxn>
                  <a:cxn ang="0">
                    <a:pos x="574" y="307"/>
                  </a:cxn>
                  <a:cxn ang="0">
                    <a:pos x="531" y="349"/>
                  </a:cxn>
                  <a:cxn ang="0">
                    <a:pos x="518" y="405"/>
                  </a:cxn>
                  <a:cxn ang="0">
                    <a:pos x="506" y="454"/>
                  </a:cxn>
                  <a:cxn ang="0">
                    <a:pos x="489" y="485"/>
                  </a:cxn>
                  <a:cxn ang="0">
                    <a:pos x="464" y="524"/>
                  </a:cxn>
                  <a:cxn ang="0">
                    <a:pos x="437" y="543"/>
                  </a:cxn>
                  <a:cxn ang="0">
                    <a:pos x="385" y="600"/>
                  </a:cxn>
                  <a:cxn ang="0">
                    <a:pos x="357" y="589"/>
                  </a:cxn>
                  <a:cxn ang="0">
                    <a:pos x="326" y="562"/>
                  </a:cxn>
                  <a:cxn ang="0">
                    <a:pos x="295" y="543"/>
                  </a:cxn>
                  <a:cxn ang="0">
                    <a:pos x="238" y="547"/>
                  </a:cxn>
                  <a:cxn ang="0">
                    <a:pos x="207" y="575"/>
                  </a:cxn>
                  <a:cxn ang="0">
                    <a:pos x="159" y="610"/>
                  </a:cxn>
                  <a:cxn ang="0">
                    <a:pos x="119" y="608"/>
                  </a:cxn>
                  <a:cxn ang="0">
                    <a:pos x="86" y="606"/>
                  </a:cxn>
                  <a:cxn ang="0">
                    <a:pos x="29" y="585"/>
                  </a:cxn>
                  <a:cxn ang="0">
                    <a:pos x="4" y="564"/>
                  </a:cxn>
                  <a:cxn ang="0">
                    <a:pos x="32" y="537"/>
                  </a:cxn>
                  <a:cxn ang="0">
                    <a:pos x="17" y="504"/>
                  </a:cxn>
                  <a:cxn ang="0">
                    <a:pos x="48" y="468"/>
                  </a:cxn>
                  <a:cxn ang="0">
                    <a:pos x="27" y="422"/>
                  </a:cxn>
                  <a:cxn ang="0">
                    <a:pos x="54" y="418"/>
                  </a:cxn>
                  <a:cxn ang="0">
                    <a:pos x="67" y="401"/>
                  </a:cxn>
                  <a:cxn ang="0">
                    <a:pos x="98" y="372"/>
                  </a:cxn>
                </a:cxnLst>
                <a:rect l="0" t="0" r="r" b="b"/>
                <a:pathLst>
                  <a:path w="606" h="618">
                    <a:moveTo>
                      <a:pt x="98" y="372"/>
                    </a:moveTo>
                    <a:lnTo>
                      <a:pt x="103" y="353"/>
                    </a:lnTo>
                    <a:lnTo>
                      <a:pt x="119" y="337"/>
                    </a:lnTo>
                    <a:lnTo>
                      <a:pt x="134" y="343"/>
                    </a:lnTo>
                    <a:lnTo>
                      <a:pt x="151" y="345"/>
                    </a:lnTo>
                    <a:lnTo>
                      <a:pt x="155" y="360"/>
                    </a:lnTo>
                    <a:lnTo>
                      <a:pt x="174" y="366"/>
                    </a:lnTo>
                    <a:lnTo>
                      <a:pt x="186" y="355"/>
                    </a:lnTo>
                    <a:lnTo>
                      <a:pt x="190" y="330"/>
                    </a:lnTo>
                    <a:lnTo>
                      <a:pt x="184" y="307"/>
                    </a:lnTo>
                    <a:lnTo>
                      <a:pt x="224" y="253"/>
                    </a:lnTo>
                    <a:lnTo>
                      <a:pt x="230" y="241"/>
                    </a:lnTo>
                    <a:lnTo>
                      <a:pt x="251" y="230"/>
                    </a:lnTo>
                    <a:lnTo>
                      <a:pt x="263" y="211"/>
                    </a:lnTo>
                    <a:lnTo>
                      <a:pt x="295" y="211"/>
                    </a:lnTo>
                    <a:lnTo>
                      <a:pt x="305" y="213"/>
                    </a:lnTo>
                    <a:lnTo>
                      <a:pt x="309" y="192"/>
                    </a:lnTo>
                    <a:lnTo>
                      <a:pt x="295" y="161"/>
                    </a:lnTo>
                    <a:lnTo>
                      <a:pt x="328" y="140"/>
                    </a:lnTo>
                    <a:lnTo>
                      <a:pt x="332" y="111"/>
                    </a:lnTo>
                    <a:lnTo>
                      <a:pt x="328" y="82"/>
                    </a:lnTo>
                    <a:lnTo>
                      <a:pt x="332" y="61"/>
                    </a:lnTo>
                    <a:lnTo>
                      <a:pt x="349" y="42"/>
                    </a:lnTo>
                    <a:lnTo>
                      <a:pt x="353" y="13"/>
                    </a:lnTo>
                    <a:lnTo>
                      <a:pt x="370" y="0"/>
                    </a:lnTo>
                    <a:lnTo>
                      <a:pt x="385" y="9"/>
                    </a:lnTo>
                    <a:lnTo>
                      <a:pt x="414" y="2"/>
                    </a:lnTo>
                    <a:lnTo>
                      <a:pt x="441" y="9"/>
                    </a:lnTo>
                    <a:lnTo>
                      <a:pt x="451" y="15"/>
                    </a:lnTo>
                    <a:lnTo>
                      <a:pt x="470" y="17"/>
                    </a:lnTo>
                    <a:lnTo>
                      <a:pt x="466" y="59"/>
                    </a:lnTo>
                    <a:lnTo>
                      <a:pt x="474" y="97"/>
                    </a:lnTo>
                    <a:lnTo>
                      <a:pt x="458" y="117"/>
                    </a:lnTo>
                    <a:lnTo>
                      <a:pt x="458" y="132"/>
                    </a:lnTo>
                    <a:lnTo>
                      <a:pt x="489" y="149"/>
                    </a:lnTo>
                    <a:lnTo>
                      <a:pt x="499" y="184"/>
                    </a:lnTo>
                    <a:lnTo>
                      <a:pt x="527" y="218"/>
                    </a:lnTo>
                    <a:lnTo>
                      <a:pt x="527" y="228"/>
                    </a:lnTo>
                    <a:lnTo>
                      <a:pt x="541" y="241"/>
                    </a:lnTo>
                    <a:lnTo>
                      <a:pt x="554" y="232"/>
                    </a:lnTo>
                    <a:lnTo>
                      <a:pt x="572" y="239"/>
                    </a:lnTo>
                    <a:lnTo>
                      <a:pt x="595" y="264"/>
                    </a:lnTo>
                    <a:lnTo>
                      <a:pt x="606" y="278"/>
                    </a:lnTo>
                    <a:lnTo>
                      <a:pt x="574" y="307"/>
                    </a:lnTo>
                    <a:lnTo>
                      <a:pt x="552" y="324"/>
                    </a:lnTo>
                    <a:lnTo>
                      <a:pt x="531" y="349"/>
                    </a:lnTo>
                    <a:lnTo>
                      <a:pt x="537" y="372"/>
                    </a:lnTo>
                    <a:lnTo>
                      <a:pt x="518" y="405"/>
                    </a:lnTo>
                    <a:lnTo>
                      <a:pt x="514" y="441"/>
                    </a:lnTo>
                    <a:lnTo>
                      <a:pt x="506" y="454"/>
                    </a:lnTo>
                    <a:lnTo>
                      <a:pt x="506" y="468"/>
                    </a:lnTo>
                    <a:lnTo>
                      <a:pt x="489" y="485"/>
                    </a:lnTo>
                    <a:lnTo>
                      <a:pt x="478" y="495"/>
                    </a:lnTo>
                    <a:lnTo>
                      <a:pt x="464" y="524"/>
                    </a:lnTo>
                    <a:lnTo>
                      <a:pt x="449" y="537"/>
                    </a:lnTo>
                    <a:lnTo>
                      <a:pt x="437" y="543"/>
                    </a:lnTo>
                    <a:lnTo>
                      <a:pt x="428" y="572"/>
                    </a:lnTo>
                    <a:lnTo>
                      <a:pt x="385" y="600"/>
                    </a:lnTo>
                    <a:lnTo>
                      <a:pt x="370" y="598"/>
                    </a:lnTo>
                    <a:lnTo>
                      <a:pt x="357" y="589"/>
                    </a:lnTo>
                    <a:lnTo>
                      <a:pt x="343" y="573"/>
                    </a:lnTo>
                    <a:lnTo>
                      <a:pt x="326" y="562"/>
                    </a:lnTo>
                    <a:lnTo>
                      <a:pt x="313" y="550"/>
                    </a:lnTo>
                    <a:lnTo>
                      <a:pt x="295" y="543"/>
                    </a:lnTo>
                    <a:lnTo>
                      <a:pt x="268" y="541"/>
                    </a:lnTo>
                    <a:lnTo>
                      <a:pt x="238" y="547"/>
                    </a:lnTo>
                    <a:lnTo>
                      <a:pt x="224" y="550"/>
                    </a:lnTo>
                    <a:lnTo>
                      <a:pt x="207" y="575"/>
                    </a:lnTo>
                    <a:lnTo>
                      <a:pt x="184" y="600"/>
                    </a:lnTo>
                    <a:lnTo>
                      <a:pt x="159" y="610"/>
                    </a:lnTo>
                    <a:lnTo>
                      <a:pt x="140" y="616"/>
                    </a:lnTo>
                    <a:lnTo>
                      <a:pt x="119" y="608"/>
                    </a:lnTo>
                    <a:lnTo>
                      <a:pt x="103" y="618"/>
                    </a:lnTo>
                    <a:lnTo>
                      <a:pt x="86" y="606"/>
                    </a:lnTo>
                    <a:lnTo>
                      <a:pt x="71" y="589"/>
                    </a:lnTo>
                    <a:lnTo>
                      <a:pt x="29" y="585"/>
                    </a:lnTo>
                    <a:lnTo>
                      <a:pt x="0" y="579"/>
                    </a:lnTo>
                    <a:lnTo>
                      <a:pt x="4" y="564"/>
                    </a:lnTo>
                    <a:lnTo>
                      <a:pt x="31" y="552"/>
                    </a:lnTo>
                    <a:lnTo>
                      <a:pt x="32" y="537"/>
                    </a:lnTo>
                    <a:lnTo>
                      <a:pt x="15" y="514"/>
                    </a:lnTo>
                    <a:lnTo>
                      <a:pt x="17" y="504"/>
                    </a:lnTo>
                    <a:lnTo>
                      <a:pt x="46" y="487"/>
                    </a:lnTo>
                    <a:lnTo>
                      <a:pt x="48" y="468"/>
                    </a:lnTo>
                    <a:lnTo>
                      <a:pt x="25" y="431"/>
                    </a:lnTo>
                    <a:lnTo>
                      <a:pt x="27" y="422"/>
                    </a:lnTo>
                    <a:lnTo>
                      <a:pt x="36" y="418"/>
                    </a:lnTo>
                    <a:lnTo>
                      <a:pt x="54" y="418"/>
                    </a:lnTo>
                    <a:lnTo>
                      <a:pt x="63" y="420"/>
                    </a:lnTo>
                    <a:lnTo>
                      <a:pt x="67" y="401"/>
                    </a:lnTo>
                    <a:lnTo>
                      <a:pt x="94" y="380"/>
                    </a:lnTo>
                    <a:lnTo>
                      <a:pt x="98" y="372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61" name="Freeform 24"/>
              <p:cNvSpPr>
                <a:spLocks noChangeArrowheads="1"/>
              </p:cNvSpPr>
              <p:nvPr/>
            </p:nvSpPr>
            <p:spPr bwMode="auto">
              <a:xfrm rot="360000">
                <a:off x="1618" y="2351"/>
                <a:ext cx="432" cy="493"/>
              </a:xfrm>
              <a:custGeom>
                <a:avLst/>
                <a:gdLst/>
                <a:ahLst/>
                <a:cxnLst>
                  <a:cxn ang="0">
                    <a:pos x="67" y="435"/>
                  </a:cxn>
                  <a:cxn ang="0">
                    <a:pos x="51" y="395"/>
                  </a:cxn>
                  <a:cxn ang="0">
                    <a:pos x="30" y="347"/>
                  </a:cxn>
                  <a:cxn ang="0">
                    <a:pos x="0" y="289"/>
                  </a:cxn>
                  <a:cxn ang="0">
                    <a:pos x="27" y="278"/>
                  </a:cxn>
                  <a:cxn ang="0">
                    <a:pos x="36" y="220"/>
                  </a:cxn>
                  <a:cxn ang="0">
                    <a:pos x="15" y="178"/>
                  </a:cxn>
                  <a:cxn ang="0">
                    <a:pos x="36" y="157"/>
                  </a:cxn>
                  <a:cxn ang="0">
                    <a:pos x="80" y="97"/>
                  </a:cxn>
                  <a:cxn ang="0">
                    <a:pos x="122" y="90"/>
                  </a:cxn>
                  <a:cxn ang="0">
                    <a:pos x="145" y="61"/>
                  </a:cxn>
                  <a:cxn ang="0">
                    <a:pos x="167" y="19"/>
                  </a:cxn>
                  <a:cxn ang="0">
                    <a:pos x="213" y="15"/>
                  </a:cxn>
                  <a:cxn ang="0">
                    <a:pos x="249" y="21"/>
                  </a:cxn>
                  <a:cxn ang="0">
                    <a:pos x="276" y="40"/>
                  </a:cxn>
                  <a:cxn ang="0">
                    <a:pos x="316" y="49"/>
                  </a:cxn>
                  <a:cxn ang="0">
                    <a:pos x="339" y="90"/>
                  </a:cxn>
                  <a:cxn ang="0">
                    <a:pos x="376" y="107"/>
                  </a:cxn>
                  <a:cxn ang="0">
                    <a:pos x="395" y="113"/>
                  </a:cxn>
                  <a:cxn ang="0">
                    <a:pos x="410" y="140"/>
                  </a:cxn>
                  <a:cxn ang="0">
                    <a:pos x="433" y="151"/>
                  </a:cxn>
                  <a:cxn ang="0">
                    <a:pos x="451" y="161"/>
                  </a:cxn>
                  <a:cxn ang="0">
                    <a:pos x="466" y="186"/>
                  </a:cxn>
                  <a:cxn ang="0">
                    <a:pos x="499" y="195"/>
                  </a:cxn>
                  <a:cxn ang="0">
                    <a:pos x="533" y="213"/>
                  </a:cxn>
                  <a:cxn ang="0">
                    <a:pos x="562" y="270"/>
                  </a:cxn>
                  <a:cxn ang="0">
                    <a:pos x="575" y="318"/>
                  </a:cxn>
                  <a:cxn ang="0">
                    <a:pos x="566" y="353"/>
                  </a:cxn>
                  <a:cxn ang="0">
                    <a:pos x="550" y="385"/>
                  </a:cxn>
                  <a:cxn ang="0">
                    <a:pos x="539" y="441"/>
                  </a:cxn>
                  <a:cxn ang="0">
                    <a:pos x="522" y="495"/>
                  </a:cxn>
                  <a:cxn ang="0">
                    <a:pos x="562" y="522"/>
                  </a:cxn>
                  <a:cxn ang="0">
                    <a:pos x="564" y="554"/>
                  </a:cxn>
                  <a:cxn ang="0">
                    <a:pos x="550" y="568"/>
                  </a:cxn>
                  <a:cxn ang="0">
                    <a:pos x="552" y="593"/>
                  </a:cxn>
                  <a:cxn ang="0">
                    <a:pos x="587" y="621"/>
                  </a:cxn>
                  <a:cxn ang="0">
                    <a:pos x="627" y="687"/>
                  </a:cxn>
                  <a:cxn ang="0">
                    <a:pos x="604" y="715"/>
                  </a:cxn>
                  <a:cxn ang="0">
                    <a:pos x="589" y="733"/>
                  </a:cxn>
                  <a:cxn ang="0">
                    <a:pos x="550" y="731"/>
                  </a:cxn>
                  <a:cxn ang="0">
                    <a:pos x="541" y="765"/>
                  </a:cxn>
                  <a:cxn ang="0">
                    <a:pos x="504" y="777"/>
                  </a:cxn>
                  <a:cxn ang="0">
                    <a:pos x="451" y="773"/>
                  </a:cxn>
                  <a:cxn ang="0">
                    <a:pos x="414" y="800"/>
                  </a:cxn>
                  <a:cxn ang="0">
                    <a:pos x="382" y="785"/>
                  </a:cxn>
                  <a:cxn ang="0">
                    <a:pos x="382" y="756"/>
                  </a:cxn>
                  <a:cxn ang="0">
                    <a:pos x="345" y="731"/>
                  </a:cxn>
                  <a:cxn ang="0">
                    <a:pos x="301" y="725"/>
                  </a:cxn>
                  <a:cxn ang="0">
                    <a:pos x="289" y="685"/>
                  </a:cxn>
                  <a:cxn ang="0">
                    <a:pos x="259" y="623"/>
                  </a:cxn>
                  <a:cxn ang="0">
                    <a:pos x="222" y="591"/>
                  </a:cxn>
                  <a:cxn ang="0">
                    <a:pos x="209" y="568"/>
                  </a:cxn>
                  <a:cxn ang="0">
                    <a:pos x="165" y="564"/>
                  </a:cxn>
                  <a:cxn ang="0">
                    <a:pos x="115" y="587"/>
                  </a:cxn>
                  <a:cxn ang="0">
                    <a:pos x="80" y="564"/>
                  </a:cxn>
                  <a:cxn ang="0">
                    <a:pos x="111" y="535"/>
                  </a:cxn>
                </a:cxnLst>
                <a:rect l="0" t="0" r="r" b="b"/>
                <a:pathLst>
                  <a:path w="629" h="800">
                    <a:moveTo>
                      <a:pt x="88" y="454"/>
                    </a:moveTo>
                    <a:lnTo>
                      <a:pt x="67" y="435"/>
                    </a:lnTo>
                    <a:lnTo>
                      <a:pt x="51" y="403"/>
                    </a:lnTo>
                    <a:lnTo>
                      <a:pt x="51" y="395"/>
                    </a:lnTo>
                    <a:lnTo>
                      <a:pt x="30" y="368"/>
                    </a:lnTo>
                    <a:lnTo>
                      <a:pt x="30" y="347"/>
                    </a:lnTo>
                    <a:lnTo>
                      <a:pt x="7" y="320"/>
                    </a:lnTo>
                    <a:lnTo>
                      <a:pt x="0" y="289"/>
                    </a:lnTo>
                    <a:lnTo>
                      <a:pt x="13" y="289"/>
                    </a:lnTo>
                    <a:lnTo>
                      <a:pt x="27" y="278"/>
                    </a:lnTo>
                    <a:lnTo>
                      <a:pt x="40" y="247"/>
                    </a:lnTo>
                    <a:lnTo>
                      <a:pt x="36" y="220"/>
                    </a:lnTo>
                    <a:lnTo>
                      <a:pt x="15" y="199"/>
                    </a:lnTo>
                    <a:lnTo>
                      <a:pt x="15" y="178"/>
                    </a:lnTo>
                    <a:lnTo>
                      <a:pt x="30" y="167"/>
                    </a:lnTo>
                    <a:lnTo>
                      <a:pt x="36" y="157"/>
                    </a:lnTo>
                    <a:lnTo>
                      <a:pt x="78" y="119"/>
                    </a:lnTo>
                    <a:lnTo>
                      <a:pt x="80" y="97"/>
                    </a:lnTo>
                    <a:lnTo>
                      <a:pt x="99" y="84"/>
                    </a:lnTo>
                    <a:lnTo>
                      <a:pt x="122" y="90"/>
                    </a:lnTo>
                    <a:lnTo>
                      <a:pt x="136" y="86"/>
                    </a:lnTo>
                    <a:lnTo>
                      <a:pt x="145" y="61"/>
                    </a:lnTo>
                    <a:lnTo>
                      <a:pt x="169" y="48"/>
                    </a:lnTo>
                    <a:lnTo>
                      <a:pt x="167" y="19"/>
                    </a:lnTo>
                    <a:lnTo>
                      <a:pt x="192" y="5"/>
                    </a:lnTo>
                    <a:lnTo>
                      <a:pt x="213" y="15"/>
                    </a:lnTo>
                    <a:lnTo>
                      <a:pt x="251" y="0"/>
                    </a:lnTo>
                    <a:lnTo>
                      <a:pt x="249" y="21"/>
                    </a:lnTo>
                    <a:lnTo>
                      <a:pt x="266" y="34"/>
                    </a:lnTo>
                    <a:lnTo>
                      <a:pt x="276" y="40"/>
                    </a:lnTo>
                    <a:lnTo>
                      <a:pt x="289" y="55"/>
                    </a:lnTo>
                    <a:lnTo>
                      <a:pt x="316" y="49"/>
                    </a:lnTo>
                    <a:lnTo>
                      <a:pt x="320" y="69"/>
                    </a:lnTo>
                    <a:lnTo>
                      <a:pt x="339" y="90"/>
                    </a:lnTo>
                    <a:lnTo>
                      <a:pt x="357" y="94"/>
                    </a:lnTo>
                    <a:lnTo>
                      <a:pt x="376" y="107"/>
                    </a:lnTo>
                    <a:lnTo>
                      <a:pt x="382" y="113"/>
                    </a:lnTo>
                    <a:lnTo>
                      <a:pt x="395" y="113"/>
                    </a:lnTo>
                    <a:lnTo>
                      <a:pt x="410" y="132"/>
                    </a:lnTo>
                    <a:lnTo>
                      <a:pt x="410" y="140"/>
                    </a:lnTo>
                    <a:lnTo>
                      <a:pt x="428" y="142"/>
                    </a:lnTo>
                    <a:lnTo>
                      <a:pt x="433" y="151"/>
                    </a:lnTo>
                    <a:lnTo>
                      <a:pt x="441" y="159"/>
                    </a:lnTo>
                    <a:lnTo>
                      <a:pt x="451" y="161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79" y="193"/>
                    </a:lnTo>
                    <a:lnTo>
                      <a:pt x="499" y="195"/>
                    </a:lnTo>
                    <a:lnTo>
                      <a:pt x="518" y="199"/>
                    </a:lnTo>
                    <a:lnTo>
                      <a:pt x="533" y="213"/>
                    </a:lnTo>
                    <a:lnTo>
                      <a:pt x="566" y="259"/>
                    </a:lnTo>
                    <a:lnTo>
                      <a:pt x="562" y="270"/>
                    </a:lnTo>
                    <a:lnTo>
                      <a:pt x="562" y="295"/>
                    </a:lnTo>
                    <a:lnTo>
                      <a:pt x="575" y="318"/>
                    </a:lnTo>
                    <a:lnTo>
                      <a:pt x="566" y="334"/>
                    </a:lnTo>
                    <a:lnTo>
                      <a:pt x="566" y="353"/>
                    </a:lnTo>
                    <a:lnTo>
                      <a:pt x="552" y="368"/>
                    </a:lnTo>
                    <a:lnTo>
                      <a:pt x="550" y="385"/>
                    </a:lnTo>
                    <a:lnTo>
                      <a:pt x="533" y="408"/>
                    </a:lnTo>
                    <a:lnTo>
                      <a:pt x="539" y="441"/>
                    </a:lnTo>
                    <a:lnTo>
                      <a:pt x="518" y="468"/>
                    </a:lnTo>
                    <a:lnTo>
                      <a:pt x="522" y="495"/>
                    </a:lnTo>
                    <a:lnTo>
                      <a:pt x="548" y="510"/>
                    </a:lnTo>
                    <a:lnTo>
                      <a:pt x="562" y="522"/>
                    </a:lnTo>
                    <a:lnTo>
                      <a:pt x="552" y="545"/>
                    </a:lnTo>
                    <a:lnTo>
                      <a:pt x="564" y="554"/>
                    </a:lnTo>
                    <a:lnTo>
                      <a:pt x="564" y="568"/>
                    </a:lnTo>
                    <a:lnTo>
                      <a:pt x="550" y="568"/>
                    </a:lnTo>
                    <a:lnTo>
                      <a:pt x="548" y="579"/>
                    </a:lnTo>
                    <a:lnTo>
                      <a:pt x="552" y="593"/>
                    </a:lnTo>
                    <a:lnTo>
                      <a:pt x="573" y="608"/>
                    </a:lnTo>
                    <a:lnTo>
                      <a:pt x="587" y="621"/>
                    </a:lnTo>
                    <a:lnTo>
                      <a:pt x="596" y="669"/>
                    </a:lnTo>
                    <a:lnTo>
                      <a:pt x="627" y="687"/>
                    </a:lnTo>
                    <a:lnTo>
                      <a:pt x="629" y="706"/>
                    </a:lnTo>
                    <a:lnTo>
                      <a:pt x="604" y="715"/>
                    </a:lnTo>
                    <a:lnTo>
                      <a:pt x="600" y="729"/>
                    </a:lnTo>
                    <a:lnTo>
                      <a:pt x="589" y="733"/>
                    </a:lnTo>
                    <a:lnTo>
                      <a:pt x="566" y="731"/>
                    </a:lnTo>
                    <a:lnTo>
                      <a:pt x="550" y="731"/>
                    </a:lnTo>
                    <a:lnTo>
                      <a:pt x="548" y="738"/>
                    </a:lnTo>
                    <a:lnTo>
                      <a:pt x="541" y="765"/>
                    </a:lnTo>
                    <a:lnTo>
                      <a:pt x="523" y="785"/>
                    </a:lnTo>
                    <a:lnTo>
                      <a:pt x="504" y="777"/>
                    </a:lnTo>
                    <a:lnTo>
                      <a:pt x="481" y="777"/>
                    </a:lnTo>
                    <a:lnTo>
                      <a:pt x="451" y="773"/>
                    </a:lnTo>
                    <a:lnTo>
                      <a:pt x="431" y="785"/>
                    </a:lnTo>
                    <a:lnTo>
                      <a:pt x="414" y="800"/>
                    </a:lnTo>
                    <a:lnTo>
                      <a:pt x="403" y="800"/>
                    </a:lnTo>
                    <a:lnTo>
                      <a:pt x="382" y="785"/>
                    </a:lnTo>
                    <a:lnTo>
                      <a:pt x="382" y="773"/>
                    </a:lnTo>
                    <a:lnTo>
                      <a:pt x="382" y="756"/>
                    </a:lnTo>
                    <a:lnTo>
                      <a:pt x="370" y="733"/>
                    </a:lnTo>
                    <a:lnTo>
                      <a:pt x="345" y="731"/>
                    </a:lnTo>
                    <a:lnTo>
                      <a:pt x="326" y="731"/>
                    </a:lnTo>
                    <a:lnTo>
                      <a:pt x="301" y="725"/>
                    </a:lnTo>
                    <a:lnTo>
                      <a:pt x="293" y="710"/>
                    </a:lnTo>
                    <a:lnTo>
                      <a:pt x="289" y="685"/>
                    </a:lnTo>
                    <a:lnTo>
                      <a:pt x="266" y="667"/>
                    </a:lnTo>
                    <a:lnTo>
                      <a:pt x="259" y="623"/>
                    </a:lnTo>
                    <a:lnTo>
                      <a:pt x="261" y="593"/>
                    </a:lnTo>
                    <a:lnTo>
                      <a:pt x="222" y="591"/>
                    </a:lnTo>
                    <a:lnTo>
                      <a:pt x="209" y="573"/>
                    </a:lnTo>
                    <a:lnTo>
                      <a:pt x="209" y="568"/>
                    </a:lnTo>
                    <a:lnTo>
                      <a:pt x="188" y="545"/>
                    </a:lnTo>
                    <a:lnTo>
                      <a:pt x="165" y="564"/>
                    </a:lnTo>
                    <a:lnTo>
                      <a:pt x="144" y="566"/>
                    </a:lnTo>
                    <a:lnTo>
                      <a:pt x="115" y="587"/>
                    </a:lnTo>
                    <a:lnTo>
                      <a:pt x="90" y="583"/>
                    </a:lnTo>
                    <a:lnTo>
                      <a:pt x="80" y="564"/>
                    </a:lnTo>
                    <a:lnTo>
                      <a:pt x="86" y="547"/>
                    </a:lnTo>
                    <a:lnTo>
                      <a:pt x="111" y="535"/>
                    </a:lnTo>
                    <a:lnTo>
                      <a:pt x="88" y="454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62" name="Freeform 25"/>
              <p:cNvSpPr>
                <a:spLocks noChangeArrowheads="1"/>
              </p:cNvSpPr>
              <p:nvPr/>
            </p:nvSpPr>
            <p:spPr bwMode="auto">
              <a:xfrm rot="360000">
                <a:off x="1559" y="2830"/>
                <a:ext cx="528" cy="283"/>
              </a:xfrm>
              <a:custGeom>
                <a:avLst/>
                <a:gdLst/>
                <a:ahLst/>
                <a:cxnLst>
                  <a:cxn ang="0">
                    <a:pos x="104" y="449"/>
                  </a:cxn>
                  <a:cxn ang="0">
                    <a:pos x="96" y="395"/>
                  </a:cxn>
                  <a:cxn ang="0">
                    <a:pos x="75" y="365"/>
                  </a:cxn>
                  <a:cxn ang="0">
                    <a:pos x="40" y="374"/>
                  </a:cxn>
                  <a:cxn ang="0">
                    <a:pos x="0" y="359"/>
                  </a:cxn>
                  <a:cxn ang="0">
                    <a:pos x="35" y="330"/>
                  </a:cxn>
                  <a:cxn ang="0">
                    <a:pos x="61" y="309"/>
                  </a:cxn>
                  <a:cxn ang="0">
                    <a:pos x="109" y="284"/>
                  </a:cxn>
                  <a:cxn ang="0">
                    <a:pos x="119" y="242"/>
                  </a:cxn>
                  <a:cxn ang="0">
                    <a:pos x="117" y="207"/>
                  </a:cxn>
                  <a:cxn ang="0">
                    <a:pos x="155" y="202"/>
                  </a:cxn>
                  <a:cxn ang="0">
                    <a:pos x="182" y="209"/>
                  </a:cxn>
                  <a:cxn ang="0">
                    <a:pos x="205" y="190"/>
                  </a:cxn>
                  <a:cxn ang="0">
                    <a:pos x="205" y="150"/>
                  </a:cxn>
                  <a:cxn ang="0">
                    <a:pos x="205" y="106"/>
                  </a:cxn>
                  <a:cxn ang="0">
                    <a:pos x="238" y="115"/>
                  </a:cxn>
                  <a:cxn ang="0">
                    <a:pos x="257" y="98"/>
                  </a:cxn>
                  <a:cxn ang="0">
                    <a:pos x="290" y="79"/>
                  </a:cxn>
                  <a:cxn ang="0">
                    <a:pos x="286" y="50"/>
                  </a:cxn>
                  <a:cxn ang="0">
                    <a:pos x="344" y="46"/>
                  </a:cxn>
                  <a:cxn ang="0">
                    <a:pos x="390" y="6"/>
                  </a:cxn>
                  <a:cxn ang="0">
                    <a:pos x="415" y="12"/>
                  </a:cxn>
                  <a:cxn ang="0">
                    <a:pos x="449" y="27"/>
                  </a:cxn>
                  <a:cxn ang="0">
                    <a:pos x="485" y="2"/>
                  </a:cxn>
                  <a:cxn ang="0">
                    <a:pos x="516" y="12"/>
                  </a:cxn>
                  <a:cxn ang="0">
                    <a:pos x="526" y="36"/>
                  </a:cxn>
                  <a:cxn ang="0">
                    <a:pos x="537" y="48"/>
                  </a:cxn>
                  <a:cxn ang="0">
                    <a:pos x="553" y="79"/>
                  </a:cxn>
                  <a:cxn ang="0">
                    <a:pos x="572" y="134"/>
                  </a:cxn>
                  <a:cxn ang="0">
                    <a:pos x="593" y="134"/>
                  </a:cxn>
                  <a:cxn ang="0">
                    <a:pos x="604" y="161"/>
                  </a:cxn>
                  <a:cxn ang="0">
                    <a:pos x="654" y="173"/>
                  </a:cxn>
                  <a:cxn ang="0">
                    <a:pos x="685" y="205"/>
                  </a:cxn>
                  <a:cxn ang="0">
                    <a:pos x="752" y="228"/>
                  </a:cxn>
                  <a:cxn ang="0">
                    <a:pos x="768" y="265"/>
                  </a:cxn>
                  <a:cxn ang="0">
                    <a:pos x="720" y="253"/>
                  </a:cxn>
                  <a:cxn ang="0">
                    <a:pos x="666" y="263"/>
                  </a:cxn>
                  <a:cxn ang="0">
                    <a:pos x="606" y="267"/>
                  </a:cxn>
                  <a:cxn ang="0">
                    <a:pos x="568" y="259"/>
                  </a:cxn>
                  <a:cxn ang="0">
                    <a:pos x="532" y="267"/>
                  </a:cxn>
                  <a:cxn ang="0">
                    <a:pos x="487" y="265"/>
                  </a:cxn>
                  <a:cxn ang="0">
                    <a:pos x="468" y="297"/>
                  </a:cxn>
                  <a:cxn ang="0">
                    <a:pos x="434" y="307"/>
                  </a:cxn>
                  <a:cxn ang="0">
                    <a:pos x="397" y="342"/>
                  </a:cxn>
                  <a:cxn ang="0">
                    <a:pos x="390" y="374"/>
                  </a:cxn>
                  <a:cxn ang="0">
                    <a:pos x="330" y="370"/>
                  </a:cxn>
                  <a:cxn ang="0">
                    <a:pos x="299" y="361"/>
                  </a:cxn>
                  <a:cxn ang="0">
                    <a:pos x="261" y="374"/>
                  </a:cxn>
                  <a:cxn ang="0">
                    <a:pos x="238" y="384"/>
                  </a:cxn>
                  <a:cxn ang="0">
                    <a:pos x="205" y="401"/>
                  </a:cxn>
                  <a:cxn ang="0">
                    <a:pos x="173" y="420"/>
                  </a:cxn>
                  <a:cxn ang="0">
                    <a:pos x="144" y="436"/>
                  </a:cxn>
                  <a:cxn ang="0">
                    <a:pos x="119" y="461"/>
                  </a:cxn>
                </a:cxnLst>
                <a:rect l="0" t="0" r="r" b="b"/>
                <a:pathLst>
                  <a:path w="768" h="461">
                    <a:moveTo>
                      <a:pt x="119" y="461"/>
                    </a:moveTo>
                    <a:lnTo>
                      <a:pt x="104" y="449"/>
                    </a:lnTo>
                    <a:lnTo>
                      <a:pt x="96" y="420"/>
                    </a:lnTo>
                    <a:lnTo>
                      <a:pt x="96" y="395"/>
                    </a:lnTo>
                    <a:lnTo>
                      <a:pt x="84" y="384"/>
                    </a:lnTo>
                    <a:lnTo>
                      <a:pt x="75" y="365"/>
                    </a:lnTo>
                    <a:lnTo>
                      <a:pt x="50" y="365"/>
                    </a:lnTo>
                    <a:lnTo>
                      <a:pt x="40" y="374"/>
                    </a:lnTo>
                    <a:lnTo>
                      <a:pt x="10" y="374"/>
                    </a:lnTo>
                    <a:lnTo>
                      <a:pt x="0" y="359"/>
                    </a:lnTo>
                    <a:lnTo>
                      <a:pt x="4" y="351"/>
                    </a:lnTo>
                    <a:lnTo>
                      <a:pt x="35" y="330"/>
                    </a:lnTo>
                    <a:lnTo>
                      <a:pt x="54" y="321"/>
                    </a:lnTo>
                    <a:lnTo>
                      <a:pt x="61" y="309"/>
                    </a:lnTo>
                    <a:lnTo>
                      <a:pt x="83" y="307"/>
                    </a:lnTo>
                    <a:lnTo>
                      <a:pt x="109" y="284"/>
                    </a:lnTo>
                    <a:lnTo>
                      <a:pt x="115" y="263"/>
                    </a:lnTo>
                    <a:lnTo>
                      <a:pt x="119" y="242"/>
                    </a:lnTo>
                    <a:lnTo>
                      <a:pt x="113" y="219"/>
                    </a:lnTo>
                    <a:lnTo>
                      <a:pt x="117" y="207"/>
                    </a:lnTo>
                    <a:lnTo>
                      <a:pt x="134" y="202"/>
                    </a:lnTo>
                    <a:lnTo>
                      <a:pt x="155" y="202"/>
                    </a:lnTo>
                    <a:lnTo>
                      <a:pt x="165" y="209"/>
                    </a:lnTo>
                    <a:lnTo>
                      <a:pt x="182" y="209"/>
                    </a:lnTo>
                    <a:lnTo>
                      <a:pt x="198" y="205"/>
                    </a:lnTo>
                    <a:lnTo>
                      <a:pt x="205" y="190"/>
                    </a:lnTo>
                    <a:lnTo>
                      <a:pt x="203" y="173"/>
                    </a:lnTo>
                    <a:lnTo>
                      <a:pt x="205" y="150"/>
                    </a:lnTo>
                    <a:lnTo>
                      <a:pt x="205" y="125"/>
                    </a:lnTo>
                    <a:lnTo>
                      <a:pt x="205" y="106"/>
                    </a:lnTo>
                    <a:lnTo>
                      <a:pt x="225" y="106"/>
                    </a:lnTo>
                    <a:lnTo>
                      <a:pt x="238" y="115"/>
                    </a:lnTo>
                    <a:lnTo>
                      <a:pt x="255" y="111"/>
                    </a:lnTo>
                    <a:lnTo>
                      <a:pt x="257" y="98"/>
                    </a:lnTo>
                    <a:lnTo>
                      <a:pt x="288" y="86"/>
                    </a:lnTo>
                    <a:lnTo>
                      <a:pt x="290" y="79"/>
                    </a:lnTo>
                    <a:lnTo>
                      <a:pt x="280" y="63"/>
                    </a:lnTo>
                    <a:lnTo>
                      <a:pt x="286" y="50"/>
                    </a:lnTo>
                    <a:lnTo>
                      <a:pt x="294" y="48"/>
                    </a:lnTo>
                    <a:lnTo>
                      <a:pt x="344" y="46"/>
                    </a:lnTo>
                    <a:lnTo>
                      <a:pt x="365" y="8"/>
                    </a:lnTo>
                    <a:lnTo>
                      <a:pt x="390" y="6"/>
                    </a:lnTo>
                    <a:lnTo>
                      <a:pt x="415" y="0"/>
                    </a:lnTo>
                    <a:lnTo>
                      <a:pt x="415" y="12"/>
                    </a:lnTo>
                    <a:lnTo>
                      <a:pt x="436" y="25"/>
                    </a:lnTo>
                    <a:lnTo>
                      <a:pt x="449" y="27"/>
                    </a:lnTo>
                    <a:lnTo>
                      <a:pt x="468" y="8"/>
                    </a:lnTo>
                    <a:lnTo>
                      <a:pt x="485" y="2"/>
                    </a:lnTo>
                    <a:lnTo>
                      <a:pt x="520" y="4"/>
                    </a:lnTo>
                    <a:lnTo>
                      <a:pt x="516" y="12"/>
                    </a:lnTo>
                    <a:lnTo>
                      <a:pt x="514" y="15"/>
                    </a:lnTo>
                    <a:lnTo>
                      <a:pt x="526" y="36"/>
                    </a:lnTo>
                    <a:lnTo>
                      <a:pt x="533" y="42"/>
                    </a:lnTo>
                    <a:lnTo>
                      <a:pt x="537" y="48"/>
                    </a:lnTo>
                    <a:lnTo>
                      <a:pt x="543" y="54"/>
                    </a:lnTo>
                    <a:lnTo>
                      <a:pt x="553" y="79"/>
                    </a:lnTo>
                    <a:lnTo>
                      <a:pt x="560" y="125"/>
                    </a:lnTo>
                    <a:lnTo>
                      <a:pt x="572" y="134"/>
                    </a:lnTo>
                    <a:lnTo>
                      <a:pt x="581" y="136"/>
                    </a:lnTo>
                    <a:lnTo>
                      <a:pt x="593" y="134"/>
                    </a:lnTo>
                    <a:lnTo>
                      <a:pt x="604" y="144"/>
                    </a:lnTo>
                    <a:lnTo>
                      <a:pt x="604" y="161"/>
                    </a:lnTo>
                    <a:lnTo>
                      <a:pt x="612" y="169"/>
                    </a:lnTo>
                    <a:lnTo>
                      <a:pt x="654" y="173"/>
                    </a:lnTo>
                    <a:lnTo>
                      <a:pt x="664" y="186"/>
                    </a:lnTo>
                    <a:lnTo>
                      <a:pt x="685" y="205"/>
                    </a:lnTo>
                    <a:lnTo>
                      <a:pt x="720" y="205"/>
                    </a:lnTo>
                    <a:lnTo>
                      <a:pt x="752" y="228"/>
                    </a:lnTo>
                    <a:lnTo>
                      <a:pt x="762" y="240"/>
                    </a:lnTo>
                    <a:lnTo>
                      <a:pt x="768" y="265"/>
                    </a:lnTo>
                    <a:lnTo>
                      <a:pt x="737" y="257"/>
                    </a:lnTo>
                    <a:lnTo>
                      <a:pt x="720" y="253"/>
                    </a:lnTo>
                    <a:lnTo>
                      <a:pt x="689" y="261"/>
                    </a:lnTo>
                    <a:lnTo>
                      <a:pt x="666" y="263"/>
                    </a:lnTo>
                    <a:lnTo>
                      <a:pt x="639" y="257"/>
                    </a:lnTo>
                    <a:lnTo>
                      <a:pt x="606" y="267"/>
                    </a:lnTo>
                    <a:lnTo>
                      <a:pt x="583" y="259"/>
                    </a:lnTo>
                    <a:lnTo>
                      <a:pt x="568" y="259"/>
                    </a:lnTo>
                    <a:lnTo>
                      <a:pt x="551" y="261"/>
                    </a:lnTo>
                    <a:lnTo>
                      <a:pt x="532" y="267"/>
                    </a:lnTo>
                    <a:lnTo>
                      <a:pt x="507" y="267"/>
                    </a:lnTo>
                    <a:lnTo>
                      <a:pt x="487" y="265"/>
                    </a:lnTo>
                    <a:lnTo>
                      <a:pt x="476" y="284"/>
                    </a:lnTo>
                    <a:lnTo>
                      <a:pt x="468" y="297"/>
                    </a:lnTo>
                    <a:lnTo>
                      <a:pt x="459" y="303"/>
                    </a:lnTo>
                    <a:lnTo>
                      <a:pt x="434" y="307"/>
                    </a:lnTo>
                    <a:lnTo>
                      <a:pt x="426" y="324"/>
                    </a:lnTo>
                    <a:lnTo>
                      <a:pt x="397" y="342"/>
                    </a:lnTo>
                    <a:lnTo>
                      <a:pt x="397" y="363"/>
                    </a:lnTo>
                    <a:lnTo>
                      <a:pt x="390" y="374"/>
                    </a:lnTo>
                    <a:lnTo>
                      <a:pt x="351" y="376"/>
                    </a:lnTo>
                    <a:lnTo>
                      <a:pt x="330" y="370"/>
                    </a:lnTo>
                    <a:lnTo>
                      <a:pt x="315" y="368"/>
                    </a:lnTo>
                    <a:lnTo>
                      <a:pt x="299" y="361"/>
                    </a:lnTo>
                    <a:lnTo>
                      <a:pt x="280" y="359"/>
                    </a:lnTo>
                    <a:lnTo>
                      <a:pt x="261" y="374"/>
                    </a:lnTo>
                    <a:lnTo>
                      <a:pt x="246" y="376"/>
                    </a:lnTo>
                    <a:lnTo>
                      <a:pt x="238" y="384"/>
                    </a:lnTo>
                    <a:lnTo>
                      <a:pt x="219" y="390"/>
                    </a:lnTo>
                    <a:lnTo>
                      <a:pt x="205" y="401"/>
                    </a:lnTo>
                    <a:lnTo>
                      <a:pt x="184" y="418"/>
                    </a:lnTo>
                    <a:lnTo>
                      <a:pt x="173" y="420"/>
                    </a:lnTo>
                    <a:lnTo>
                      <a:pt x="157" y="424"/>
                    </a:lnTo>
                    <a:lnTo>
                      <a:pt x="144" y="436"/>
                    </a:lnTo>
                    <a:lnTo>
                      <a:pt x="125" y="445"/>
                    </a:lnTo>
                    <a:lnTo>
                      <a:pt x="119" y="461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63" name="Freeform 26"/>
              <p:cNvSpPr>
                <a:spLocks noChangeArrowheads="1"/>
              </p:cNvSpPr>
              <p:nvPr/>
            </p:nvSpPr>
            <p:spPr bwMode="auto">
              <a:xfrm rot="360000">
                <a:off x="1300" y="2868"/>
                <a:ext cx="395" cy="300"/>
              </a:xfrm>
              <a:custGeom>
                <a:avLst/>
                <a:gdLst/>
                <a:ahLst/>
                <a:cxnLst>
                  <a:cxn ang="0">
                    <a:pos x="176" y="71"/>
                  </a:cxn>
                  <a:cxn ang="0">
                    <a:pos x="230" y="83"/>
                  </a:cxn>
                  <a:cxn ang="0">
                    <a:pos x="289" y="48"/>
                  </a:cxn>
                  <a:cxn ang="0">
                    <a:pos x="347" y="35"/>
                  </a:cxn>
                  <a:cxn ang="0">
                    <a:pos x="381" y="50"/>
                  </a:cxn>
                  <a:cxn ang="0">
                    <a:pos x="404" y="12"/>
                  </a:cxn>
                  <a:cxn ang="0">
                    <a:pos x="437" y="39"/>
                  </a:cxn>
                  <a:cxn ang="0">
                    <a:pos x="466" y="21"/>
                  </a:cxn>
                  <a:cxn ang="0">
                    <a:pos x="497" y="0"/>
                  </a:cxn>
                  <a:cxn ang="0">
                    <a:pos x="512" y="19"/>
                  </a:cxn>
                  <a:cxn ang="0">
                    <a:pos x="556" y="29"/>
                  </a:cxn>
                  <a:cxn ang="0">
                    <a:pos x="577" y="37"/>
                  </a:cxn>
                  <a:cxn ang="0">
                    <a:pos x="573" y="75"/>
                  </a:cxn>
                  <a:cxn ang="0">
                    <a:pos x="550" y="98"/>
                  </a:cxn>
                  <a:cxn ang="0">
                    <a:pos x="522" y="89"/>
                  </a:cxn>
                  <a:cxn ang="0">
                    <a:pos x="485" y="96"/>
                  </a:cxn>
                  <a:cxn ang="0">
                    <a:pos x="487" y="129"/>
                  </a:cxn>
                  <a:cxn ang="0">
                    <a:pos x="449" y="194"/>
                  </a:cxn>
                  <a:cxn ang="0">
                    <a:pos x="422" y="208"/>
                  </a:cxn>
                  <a:cxn ang="0">
                    <a:pos x="395" y="219"/>
                  </a:cxn>
                  <a:cxn ang="0">
                    <a:pos x="368" y="244"/>
                  </a:cxn>
                  <a:cxn ang="0">
                    <a:pos x="408" y="261"/>
                  </a:cxn>
                  <a:cxn ang="0">
                    <a:pos x="441" y="252"/>
                  </a:cxn>
                  <a:cxn ang="0">
                    <a:pos x="464" y="280"/>
                  </a:cxn>
                  <a:cxn ang="0">
                    <a:pos x="474" y="338"/>
                  </a:cxn>
                  <a:cxn ang="0">
                    <a:pos x="483" y="367"/>
                  </a:cxn>
                  <a:cxn ang="0">
                    <a:pos x="460" y="407"/>
                  </a:cxn>
                  <a:cxn ang="0">
                    <a:pos x="456" y="457"/>
                  </a:cxn>
                  <a:cxn ang="0">
                    <a:pos x="437" y="413"/>
                  </a:cxn>
                  <a:cxn ang="0">
                    <a:pos x="410" y="434"/>
                  </a:cxn>
                  <a:cxn ang="0">
                    <a:pos x="418" y="467"/>
                  </a:cxn>
                  <a:cxn ang="0">
                    <a:pos x="358" y="490"/>
                  </a:cxn>
                  <a:cxn ang="0">
                    <a:pos x="312" y="469"/>
                  </a:cxn>
                  <a:cxn ang="0">
                    <a:pos x="266" y="453"/>
                  </a:cxn>
                  <a:cxn ang="0">
                    <a:pos x="243" y="424"/>
                  </a:cxn>
                  <a:cxn ang="0">
                    <a:pos x="170" y="405"/>
                  </a:cxn>
                  <a:cxn ang="0">
                    <a:pos x="144" y="357"/>
                  </a:cxn>
                  <a:cxn ang="0">
                    <a:pos x="111" y="332"/>
                  </a:cxn>
                  <a:cxn ang="0">
                    <a:pos x="96" y="284"/>
                  </a:cxn>
                  <a:cxn ang="0">
                    <a:pos x="69" y="271"/>
                  </a:cxn>
                  <a:cxn ang="0">
                    <a:pos x="61" y="242"/>
                  </a:cxn>
                  <a:cxn ang="0">
                    <a:pos x="53" y="219"/>
                  </a:cxn>
                  <a:cxn ang="0">
                    <a:pos x="69" y="252"/>
                  </a:cxn>
                  <a:cxn ang="0">
                    <a:pos x="92" y="242"/>
                  </a:cxn>
                  <a:cxn ang="0">
                    <a:pos x="88" y="219"/>
                  </a:cxn>
                  <a:cxn ang="0">
                    <a:pos x="76" y="186"/>
                  </a:cxn>
                  <a:cxn ang="0">
                    <a:pos x="57" y="173"/>
                  </a:cxn>
                  <a:cxn ang="0">
                    <a:pos x="19" y="156"/>
                  </a:cxn>
                  <a:cxn ang="0">
                    <a:pos x="0" y="119"/>
                  </a:cxn>
                  <a:cxn ang="0">
                    <a:pos x="13" y="106"/>
                  </a:cxn>
                  <a:cxn ang="0">
                    <a:pos x="30" y="92"/>
                  </a:cxn>
                  <a:cxn ang="0">
                    <a:pos x="50" y="56"/>
                  </a:cxn>
                  <a:cxn ang="0">
                    <a:pos x="132" y="52"/>
                  </a:cxn>
                  <a:cxn ang="0">
                    <a:pos x="170" y="75"/>
                  </a:cxn>
                </a:cxnLst>
                <a:rect l="0" t="0" r="r" b="b"/>
                <a:pathLst>
                  <a:path w="577" h="490">
                    <a:moveTo>
                      <a:pt x="170" y="75"/>
                    </a:moveTo>
                    <a:lnTo>
                      <a:pt x="176" y="71"/>
                    </a:lnTo>
                    <a:lnTo>
                      <a:pt x="199" y="71"/>
                    </a:lnTo>
                    <a:lnTo>
                      <a:pt x="230" y="83"/>
                    </a:lnTo>
                    <a:lnTo>
                      <a:pt x="255" y="75"/>
                    </a:lnTo>
                    <a:lnTo>
                      <a:pt x="289" y="48"/>
                    </a:lnTo>
                    <a:lnTo>
                      <a:pt x="324" y="48"/>
                    </a:lnTo>
                    <a:lnTo>
                      <a:pt x="347" y="35"/>
                    </a:lnTo>
                    <a:lnTo>
                      <a:pt x="366" y="37"/>
                    </a:lnTo>
                    <a:lnTo>
                      <a:pt x="381" y="50"/>
                    </a:lnTo>
                    <a:lnTo>
                      <a:pt x="404" y="35"/>
                    </a:lnTo>
                    <a:lnTo>
                      <a:pt x="404" y="12"/>
                    </a:lnTo>
                    <a:lnTo>
                      <a:pt x="437" y="0"/>
                    </a:lnTo>
                    <a:lnTo>
                      <a:pt x="437" y="39"/>
                    </a:lnTo>
                    <a:lnTo>
                      <a:pt x="449" y="37"/>
                    </a:lnTo>
                    <a:lnTo>
                      <a:pt x="466" y="21"/>
                    </a:lnTo>
                    <a:lnTo>
                      <a:pt x="468" y="10"/>
                    </a:lnTo>
                    <a:lnTo>
                      <a:pt x="497" y="0"/>
                    </a:lnTo>
                    <a:lnTo>
                      <a:pt x="512" y="10"/>
                    </a:lnTo>
                    <a:lnTo>
                      <a:pt x="512" y="19"/>
                    </a:lnTo>
                    <a:lnTo>
                      <a:pt x="523" y="35"/>
                    </a:lnTo>
                    <a:lnTo>
                      <a:pt x="556" y="29"/>
                    </a:lnTo>
                    <a:lnTo>
                      <a:pt x="577" y="14"/>
                    </a:lnTo>
                    <a:lnTo>
                      <a:pt x="577" y="37"/>
                    </a:lnTo>
                    <a:lnTo>
                      <a:pt x="571" y="64"/>
                    </a:lnTo>
                    <a:lnTo>
                      <a:pt x="573" y="75"/>
                    </a:lnTo>
                    <a:lnTo>
                      <a:pt x="564" y="92"/>
                    </a:lnTo>
                    <a:lnTo>
                      <a:pt x="550" y="98"/>
                    </a:lnTo>
                    <a:lnTo>
                      <a:pt x="537" y="98"/>
                    </a:lnTo>
                    <a:lnTo>
                      <a:pt x="522" y="89"/>
                    </a:lnTo>
                    <a:lnTo>
                      <a:pt x="506" y="89"/>
                    </a:lnTo>
                    <a:lnTo>
                      <a:pt x="485" y="96"/>
                    </a:lnTo>
                    <a:lnTo>
                      <a:pt x="481" y="106"/>
                    </a:lnTo>
                    <a:lnTo>
                      <a:pt x="487" y="129"/>
                    </a:lnTo>
                    <a:lnTo>
                      <a:pt x="477" y="169"/>
                    </a:lnTo>
                    <a:lnTo>
                      <a:pt x="449" y="194"/>
                    </a:lnTo>
                    <a:lnTo>
                      <a:pt x="429" y="196"/>
                    </a:lnTo>
                    <a:lnTo>
                      <a:pt x="422" y="208"/>
                    </a:lnTo>
                    <a:lnTo>
                      <a:pt x="408" y="213"/>
                    </a:lnTo>
                    <a:lnTo>
                      <a:pt x="395" y="219"/>
                    </a:lnTo>
                    <a:lnTo>
                      <a:pt x="374" y="238"/>
                    </a:lnTo>
                    <a:lnTo>
                      <a:pt x="368" y="244"/>
                    </a:lnTo>
                    <a:lnTo>
                      <a:pt x="376" y="261"/>
                    </a:lnTo>
                    <a:lnTo>
                      <a:pt x="408" y="261"/>
                    </a:lnTo>
                    <a:lnTo>
                      <a:pt x="422" y="252"/>
                    </a:lnTo>
                    <a:lnTo>
                      <a:pt x="441" y="252"/>
                    </a:lnTo>
                    <a:lnTo>
                      <a:pt x="451" y="267"/>
                    </a:lnTo>
                    <a:lnTo>
                      <a:pt x="464" y="280"/>
                    </a:lnTo>
                    <a:lnTo>
                      <a:pt x="464" y="307"/>
                    </a:lnTo>
                    <a:lnTo>
                      <a:pt x="474" y="338"/>
                    </a:lnTo>
                    <a:lnTo>
                      <a:pt x="487" y="348"/>
                    </a:lnTo>
                    <a:lnTo>
                      <a:pt x="483" y="367"/>
                    </a:lnTo>
                    <a:lnTo>
                      <a:pt x="479" y="380"/>
                    </a:lnTo>
                    <a:lnTo>
                      <a:pt x="460" y="407"/>
                    </a:lnTo>
                    <a:lnTo>
                      <a:pt x="466" y="444"/>
                    </a:lnTo>
                    <a:lnTo>
                      <a:pt x="456" y="457"/>
                    </a:lnTo>
                    <a:lnTo>
                      <a:pt x="441" y="442"/>
                    </a:lnTo>
                    <a:lnTo>
                      <a:pt x="437" y="413"/>
                    </a:lnTo>
                    <a:lnTo>
                      <a:pt x="422" y="417"/>
                    </a:lnTo>
                    <a:lnTo>
                      <a:pt x="410" y="434"/>
                    </a:lnTo>
                    <a:lnTo>
                      <a:pt x="422" y="453"/>
                    </a:lnTo>
                    <a:lnTo>
                      <a:pt x="418" y="467"/>
                    </a:lnTo>
                    <a:lnTo>
                      <a:pt x="408" y="478"/>
                    </a:lnTo>
                    <a:lnTo>
                      <a:pt x="358" y="490"/>
                    </a:lnTo>
                    <a:lnTo>
                      <a:pt x="337" y="472"/>
                    </a:lnTo>
                    <a:lnTo>
                      <a:pt x="312" y="469"/>
                    </a:lnTo>
                    <a:lnTo>
                      <a:pt x="287" y="453"/>
                    </a:lnTo>
                    <a:lnTo>
                      <a:pt x="266" y="453"/>
                    </a:lnTo>
                    <a:lnTo>
                      <a:pt x="249" y="434"/>
                    </a:lnTo>
                    <a:lnTo>
                      <a:pt x="243" y="424"/>
                    </a:lnTo>
                    <a:lnTo>
                      <a:pt x="211" y="403"/>
                    </a:lnTo>
                    <a:lnTo>
                      <a:pt x="170" y="405"/>
                    </a:lnTo>
                    <a:lnTo>
                      <a:pt x="144" y="374"/>
                    </a:lnTo>
                    <a:lnTo>
                      <a:pt x="144" y="357"/>
                    </a:lnTo>
                    <a:lnTo>
                      <a:pt x="124" y="344"/>
                    </a:lnTo>
                    <a:lnTo>
                      <a:pt x="111" y="332"/>
                    </a:lnTo>
                    <a:lnTo>
                      <a:pt x="109" y="294"/>
                    </a:lnTo>
                    <a:lnTo>
                      <a:pt x="96" y="284"/>
                    </a:lnTo>
                    <a:lnTo>
                      <a:pt x="73" y="286"/>
                    </a:lnTo>
                    <a:lnTo>
                      <a:pt x="69" y="271"/>
                    </a:lnTo>
                    <a:lnTo>
                      <a:pt x="61" y="257"/>
                    </a:lnTo>
                    <a:lnTo>
                      <a:pt x="61" y="242"/>
                    </a:lnTo>
                    <a:lnTo>
                      <a:pt x="50" y="232"/>
                    </a:lnTo>
                    <a:lnTo>
                      <a:pt x="53" y="219"/>
                    </a:lnTo>
                    <a:lnTo>
                      <a:pt x="63" y="227"/>
                    </a:lnTo>
                    <a:lnTo>
                      <a:pt x="69" y="252"/>
                    </a:lnTo>
                    <a:lnTo>
                      <a:pt x="82" y="261"/>
                    </a:lnTo>
                    <a:lnTo>
                      <a:pt x="92" y="242"/>
                    </a:lnTo>
                    <a:lnTo>
                      <a:pt x="99" y="242"/>
                    </a:lnTo>
                    <a:lnTo>
                      <a:pt x="88" y="219"/>
                    </a:lnTo>
                    <a:lnTo>
                      <a:pt x="94" y="194"/>
                    </a:lnTo>
                    <a:lnTo>
                      <a:pt x="76" y="186"/>
                    </a:lnTo>
                    <a:lnTo>
                      <a:pt x="69" y="186"/>
                    </a:lnTo>
                    <a:lnTo>
                      <a:pt x="57" y="173"/>
                    </a:lnTo>
                    <a:lnTo>
                      <a:pt x="34" y="173"/>
                    </a:lnTo>
                    <a:lnTo>
                      <a:pt x="19" y="156"/>
                    </a:lnTo>
                    <a:lnTo>
                      <a:pt x="19" y="148"/>
                    </a:lnTo>
                    <a:lnTo>
                      <a:pt x="0" y="119"/>
                    </a:lnTo>
                    <a:lnTo>
                      <a:pt x="3" y="112"/>
                    </a:lnTo>
                    <a:lnTo>
                      <a:pt x="13" y="106"/>
                    </a:lnTo>
                    <a:lnTo>
                      <a:pt x="26" y="100"/>
                    </a:lnTo>
                    <a:lnTo>
                      <a:pt x="30" y="92"/>
                    </a:lnTo>
                    <a:lnTo>
                      <a:pt x="50" y="77"/>
                    </a:lnTo>
                    <a:lnTo>
                      <a:pt x="50" y="56"/>
                    </a:lnTo>
                    <a:lnTo>
                      <a:pt x="61" y="46"/>
                    </a:lnTo>
                    <a:lnTo>
                      <a:pt x="132" y="52"/>
                    </a:lnTo>
                    <a:lnTo>
                      <a:pt x="149" y="65"/>
                    </a:lnTo>
                    <a:lnTo>
                      <a:pt x="170" y="7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64" name="Freeform 27"/>
              <p:cNvSpPr>
                <a:spLocks noChangeArrowheads="1"/>
              </p:cNvSpPr>
              <p:nvPr/>
            </p:nvSpPr>
            <p:spPr bwMode="auto">
              <a:xfrm rot="360000">
                <a:off x="1050" y="2448"/>
                <a:ext cx="404" cy="428"/>
              </a:xfrm>
              <a:custGeom>
                <a:avLst/>
                <a:gdLst/>
                <a:ahLst/>
                <a:cxnLst>
                  <a:cxn ang="0">
                    <a:pos x="460" y="695"/>
                  </a:cxn>
                  <a:cxn ang="0">
                    <a:pos x="474" y="660"/>
                  </a:cxn>
                  <a:cxn ang="0">
                    <a:pos x="474" y="593"/>
                  </a:cxn>
                  <a:cxn ang="0">
                    <a:pos x="476" y="509"/>
                  </a:cxn>
                  <a:cxn ang="0">
                    <a:pos x="476" y="443"/>
                  </a:cxn>
                  <a:cxn ang="0">
                    <a:pos x="501" y="386"/>
                  </a:cxn>
                  <a:cxn ang="0">
                    <a:pos x="482" y="353"/>
                  </a:cxn>
                  <a:cxn ang="0">
                    <a:pos x="434" y="328"/>
                  </a:cxn>
                  <a:cxn ang="0">
                    <a:pos x="420" y="290"/>
                  </a:cxn>
                  <a:cxn ang="0">
                    <a:pos x="437" y="275"/>
                  </a:cxn>
                  <a:cxn ang="0">
                    <a:pos x="449" y="259"/>
                  </a:cxn>
                  <a:cxn ang="0">
                    <a:pos x="503" y="257"/>
                  </a:cxn>
                  <a:cxn ang="0">
                    <a:pos x="545" y="248"/>
                  </a:cxn>
                  <a:cxn ang="0">
                    <a:pos x="585" y="221"/>
                  </a:cxn>
                  <a:cxn ang="0">
                    <a:pos x="585" y="194"/>
                  </a:cxn>
                  <a:cxn ang="0">
                    <a:pos x="577" y="152"/>
                  </a:cxn>
                  <a:cxn ang="0">
                    <a:pos x="558" y="140"/>
                  </a:cxn>
                  <a:cxn ang="0">
                    <a:pos x="524" y="121"/>
                  </a:cxn>
                  <a:cxn ang="0">
                    <a:pos x="485" y="83"/>
                  </a:cxn>
                  <a:cxn ang="0">
                    <a:pos x="455" y="94"/>
                  </a:cxn>
                  <a:cxn ang="0">
                    <a:pos x="426" y="90"/>
                  </a:cxn>
                  <a:cxn ang="0">
                    <a:pos x="397" y="63"/>
                  </a:cxn>
                  <a:cxn ang="0">
                    <a:pos x="366" y="54"/>
                  </a:cxn>
                  <a:cxn ang="0">
                    <a:pos x="328" y="62"/>
                  </a:cxn>
                  <a:cxn ang="0">
                    <a:pos x="320" y="42"/>
                  </a:cxn>
                  <a:cxn ang="0">
                    <a:pos x="315" y="15"/>
                  </a:cxn>
                  <a:cxn ang="0">
                    <a:pos x="282" y="0"/>
                  </a:cxn>
                  <a:cxn ang="0">
                    <a:pos x="236" y="8"/>
                  </a:cxn>
                  <a:cxn ang="0">
                    <a:pos x="219" y="71"/>
                  </a:cxn>
                  <a:cxn ang="0">
                    <a:pos x="188" y="60"/>
                  </a:cxn>
                  <a:cxn ang="0">
                    <a:pos x="161" y="81"/>
                  </a:cxn>
                  <a:cxn ang="0">
                    <a:pos x="142" y="83"/>
                  </a:cxn>
                  <a:cxn ang="0">
                    <a:pos x="121" y="87"/>
                  </a:cxn>
                  <a:cxn ang="0">
                    <a:pos x="96" y="144"/>
                  </a:cxn>
                  <a:cxn ang="0">
                    <a:pos x="65" y="181"/>
                  </a:cxn>
                  <a:cxn ang="0">
                    <a:pos x="42" y="198"/>
                  </a:cxn>
                  <a:cxn ang="0">
                    <a:pos x="36" y="215"/>
                  </a:cxn>
                  <a:cxn ang="0">
                    <a:pos x="27" y="238"/>
                  </a:cxn>
                  <a:cxn ang="0">
                    <a:pos x="6" y="267"/>
                  </a:cxn>
                  <a:cxn ang="0">
                    <a:pos x="8" y="307"/>
                  </a:cxn>
                  <a:cxn ang="0">
                    <a:pos x="0" y="340"/>
                  </a:cxn>
                  <a:cxn ang="0">
                    <a:pos x="13" y="367"/>
                  </a:cxn>
                  <a:cxn ang="0">
                    <a:pos x="8" y="403"/>
                  </a:cxn>
                  <a:cxn ang="0">
                    <a:pos x="15" y="445"/>
                  </a:cxn>
                  <a:cxn ang="0">
                    <a:pos x="23" y="474"/>
                  </a:cxn>
                  <a:cxn ang="0">
                    <a:pos x="63" y="490"/>
                  </a:cxn>
                  <a:cxn ang="0">
                    <a:pos x="96" y="497"/>
                  </a:cxn>
                  <a:cxn ang="0">
                    <a:pos x="132" y="478"/>
                  </a:cxn>
                  <a:cxn ang="0">
                    <a:pos x="180" y="490"/>
                  </a:cxn>
                  <a:cxn ang="0">
                    <a:pos x="203" y="482"/>
                  </a:cxn>
                  <a:cxn ang="0">
                    <a:pos x="209" y="445"/>
                  </a:cxn>
                  <a:cxn ang="0">
                    <a:pos x="232" y="465"/>
                  </a:cxn>
                  <a:cxn ang="0">
                    <a:pos x="255" y="461"/>
                  </a:cxn>
                  <a:cxn ang="0">
                    <a:pos x="247" y="507"/>
                  </a:cxn>
                  <a:cxn ang="0">
                    <a:pos x="322" y="591"/>
                  </a:cxn>
                  <a:cxn ang="0">
                    <a:pos x="355" y="610"/>
                  </a:cxn>
                  <a:cxn ang="0">
                    <a:pos x="399" y="639"/>
                  </a:cxn>
                  <a:cxn ang="0">
                    <a:pos x="409" y="674"/>
                  </a:cxn>
                  <a:cxn ang="0">
                    <a:pos x="430" y="695"/>
                  </a:cxn>
                </a:cxnLst>
                <a:rect l="0" t="0" r="r" b="b"/>
                <a:pathLst>
                  <a:path w="589" h="695">
                    <a:moveTo>
                      <a:pt x="430" y="695"/>
                    </a:moveTo>
                    <a:lnTo>
                      <a:pt x="460" y="695"/>
                    </a:lnTo>
                    <a:lnTo>
                      <a:pt x="474" y="683"/>
                    </a:lnTo>
                    <a:lnTo>
                      <a:pt x="474" y="660"/>
                    </a:lnTo>
                    <a:lnTo>
                      <a:pt x="466" y="635"/>
                    </a:lnTo>
                    <a:lnTo>
                      <a:pt x="474" y="593"/>
                    </a:lnTo>
                    <a:lnTo>
                      <a:pt x="464" y="562"/>
                    </a:lnTo>
                    <a:lnTo>
                      <a:pt x="476" y="509"/>
                    </a:lnTo>
                    <a:lnTo>
                      <a:pt x="474" y="468"/>
                    </a:lnTo>
                    <a:lnTo>
                      <a:pt x="476" y="443"/>
                    </a:lnTo>
                    <a:lnTo>
                      <a:pt x="503" y="411"/>
                    </a:lnTo>
                    <a:lnTo>
                      <a:pt x="501" y="386"/>
                    </a:lnTo>
                    <a:lnTo>
                      <a:pt x="482" y="365"/>
                    </a:lnTo>
                    <a:lnTo>
                      <a:pt x="482" y="353"/>
                    </a:lnTo>
                    <a:lnTo>
                      <a:pt x="460" y="330"/>
                    </a:lnTo>
                    <a:lnTo>
                      <a:pt x="434" y="328"/>
                    </a:lnTo>
                    <a:lnTo>
                      <a:pt x="416" y="313"/>
                    </a:lnTo>
                    <a:lnTo>
                      <a:pt x="420" y="290"/>
                    </a:lnTo>
                    <a:lnTo>
                      <a:pt x="437" y="282"/>
                    </a:lnTo>
                    <a:lnTo>
                      <a:pt x="437" y="275"/>
                    </a:lnTo>
                    <a:lnTo>
                      <a:pt x="447" y="275"/>
                    </a:lnTo>
                    <a:lnTo>
                      <a:pt x="449" y="259"/>
                    </a:lnTo>
                    <a:lnTo>
                      <a:pt x="474" y="252"/>
                    </a:lnTo>
                    <a:lnTo>
                      <a:pt x="503" y="257"/>
                    </a:lnTo>
                    <a:lnTo>
                      <a:pt x="522" y="248"/>
                    </a:lnTo>
                    <a:lnTo>
                      <a:pt x="545" y="248"/>
                    </a:lnTo>
                    <a:lnTo>
                      <a:pt x="553" y="232"/>
                    </a:lnTo>
                    <a:lnTo>
                      <a:pt x="585" y="221"/>
                    </a:lnTo>
                    <a:lnTo>
                      <a:pt x="585" y="207"/>
                    </a:lnTo>
                    <a:lnTo>
                      <a:pt x="585" y="194"/>
                    </a:lnTo>
                    <a:lnTo>
                      <a:pt x="589" y="175"/>
                    </a:lnTo>
                    <a:lnTo>
                      <a:pt x="577" y="152"/>
                    </a:lnTo>
                    <a:lnTo>
                      <a:pt x="579" y="142"/>
                    </a:lnTo>
                    <a:lnTo>
                      <a:pt x="558" y="140"/>
                    </a:lnTo>
                    <a:lnTo>
                      <a:pt x="547" y="123"/>
                    </a:lnTo>
                    <a:lnTo>
                      <a:pt x="524" y="121"/>
                    </a:lnTo>
                    <a:lnTo>
                      <a:pt x="503" y="110"/>
                    </a:lnTo>
                    <a:lnTo>
                      <a:pt x="485" y="83"/>
                    </a:lnTo>
                    <a:lnTo>
                      <a:pt x="466" y="83"/>
                    </a:lnTo>
                    <a:lnTo>
                      <a:pt x="455" y="94"/>
                    </a:lnTo>
                    <a:lnTo>
                      <a:pt x="437" y="88"/>
                    </a:lnTo>
                    <a:lnTo>
                      <a:pt x="426" y="90"/>
                    </a:lnTo>
                    <a:lnTo>
                      <a:pt x="407" y="83"/>
                    </a:lnTo>
                    <a:lnTo>
                      <a:pt x="397" y="63"/>
                    </a:lnTo>
                    <a:lnTo>
                      <a:pt x="393" y="54"/>
                    </a:lnTo>
                    <a:lnTo>
                      <a:pt x="366" y="54"/>
                    </a:lnTo>
                    <a:lnTo>
                      <a:pt x="355" y="62"/>
                    </a:lnTo>
                    <a:lnTo>
                      <a:pt x="328" y="62"/>
                    </a:lnTo>
                    <a:lnTo>
                      <a:pt x="322" y="54"/>
                    </a:lnTo>
                    <a:lnTo>
                      <a:pt x="320" y="42"/>
                    </a:lnTo>
                    <a:lnTo>
                      <a:pt x="328" y="25"/>
                    </a:lnTo>
                    <a:lnTo>
                      <a:pt x="315" y="15"/>
                    </a:lnTo>
                    <a:lnTo>
                      <a:pt x="303" y="14"/>
                    </a:lnTo>
                    <a:lnTo>
                      <a:pt x="282" y="0"/>
                    </a:lnTo>
                    <a:lnTo>
                      <a:pt x="255" y="6"/>
                    </a:lnTo>
                    <a:lnTo>
                      <a:pt x="236" y="8"/>
                    </a:lnTo>
                    <a:lnTo>
                      <a:pt x="219" y="58"/>
                    </a:lnTo>
                    <a:lnTo>
                      <a:pt x="219" y="71"/>
                    </a:lnTo>
                    <a:lnTo>
                      <a:pt x="205" y="69"/>
                    </a:lnTo>
                    <a:lnTo>
                      <a:pt x="188" y="60"/>
                    </a:lnTo>
                    <a:lnTo>
                      <a:pt x="171" y="63"/>
                    </a:lnTo>
                    <a:lnTo>
                      <a:pt x="161" y="81"/>
                    </a:lnTo>
                    <a:lnTo>
                      <a:pt x="155" y="88"/>
                    </a:lnTo>
                    <a:lnTo>
                      <a:pt x="142" y="83"/>
                    </a:lnTo>
                    <a:lnTo>
                      <a:pt x="132" y="75"/>
                    </a:lnTo>
                    <a:lnTo>
                      <a:pt x="121" y="87"/>
                    </a:lnTo>
                    <a:lnTo>
                      <a:pt x="115" y="127"/>
                    </a:lnTo>
                    <a:lnTo>
                      <a:pt x="96" y="144"/>
                    </a:lnTo>
                    <a:lnTo>
                      <a:pt x="67" y="159"/>
                    </a:lnTo>
                    <a:lnTo>
                      <a:pt x="65" y="181"/>
                    </a:lnTo>
                    <a:lnTo>
                      <a:pt x="57" y="194"/>
                    </a:lnTo>
                    <a:lnTo>
                      <a:pt x="42" y="198"/>
                    </a:lnTo>
                    <a:lnTo>
                      <a:pt x="36" y="207"/>
                    </a:lnTo>
                    <a:lnTo>
                      <a:pt x="36" y="215"/>
                    </a:lnTo>
                    <a:lnTo>
                      <a:pt x="29" y="225"/>
                    </a:lnTo>
                    <a:lnTo>
                      <a:pt x="27" y="238"/>
                    </a:lnTo>
                    <a:lnTo>
                      <a:pt x="9" y="252"/>
                    </a:lnTo>
                    <a:lnTo>
                      <a:pt x="6" y="267"/>
                    </a:lnTo>
                    <a:lnTo>
                      <a:pt x="0" y="282"/>
                    </a:lnTo>
                    <a:lnTo>
                      <a:pt x="8" y="307"/>
                    </a:lnTo>
                    <a:lnTo>
                      <a:pt x="8" y="321"/>
                    </a:lnTo>
                    <a:lnTo>
                      <a:pt x="0" y="340"/>
                    </a:lnTo>
                    <a:lnTo>
                      <a:pt x="4" y="353"/>
                    </a:lnTo>
                    <a:lnTo>
                      <a:pt x="13" y="367"/>
                    </a:lnTo>
                    <a:lnTo>
                      <a:pt x="9" y="386"/>
                    </a:lnTo>
                    <a:lnTo>
                      <a:pt x="8" y="403"/>
                    </a:lnTo>
                    <a:lnTo>
                      <a:pt x="19" y="417"/>
                    </a:lnTo>
                    <a:lnTo>
                      <a:pt x="15" y="445"/>
                    </a:lnTo>
                    <a:lnTo>
                      <a:pt x="23" y="457"/>
                    </a:lnTo>
                    <a:lnTo>
                      <a:pt x="23" y="474"/>
                    </a:lnTo>
                    <a:lnTo>
                      <a:pt x="48" y="501"/>
                    </a:lnTo>
                    <a:lnTo>
                      <a:pt x="63" y="490"/>
                    </a:lnTo>
                    <a:lnTo>
                      <a:pt x="80" y="501"/>
                    </a:lnTo>
                    <a:lnTo>
                      <a:pt x="96" y="497"/>
                    </a:lnTo>
                    <a:lnTo>
                      <a:pt x="140" y="497"/>
                    </a:lnTo>
                    <a:lnTo>
                      <a:pt x="132" y="478"/>
                    </a:lnTo>
                    <a:lnTo>
                      <a:pt x="155" y="474"/>
                    </a:lnTo>
                    <a:lnTo>
                      <a:pt x="180" y="490"/>
                    </a:lnTo>
                    <a:lnTo>
                      <a:pt x="211" y="511"/>
                    </a:lnTo>
                    <a:lnTo>
                      <a:pt x="203" y="482"/>
                    </a:lnTo>
                    <a:lnTo>
                      <a:pt x="198" y="449"/>
                    </a:lnTo>
                    <a:lnTo>
                      <a:pt x="209" y="445"/>
                    </a:lnTo>
                    <a:lnTo>
                      <a:pt x="222" y="463"/>
                    </a:lnTo>
                    <a:lnTo>
                      <a:pt x="232" y="465"/>
                    </a:lnTo>
                    <a:lnTo>
                      <a:pt x="244" y="457"/>
                    </a:lnTo>
                    <a:lnTo>
                      <a:pt x="255" y="461"/>
                    </a:lnTo>
                    <a:lnTo>
                      <a:pt x="255" y="476"/>
                    </a:lnTo>
                    <a:lnTo>
                      <a:pt x="247" y="507"/>
                    </a:lnTo>
                    <a:lnTo>
                      <a:pt x="282" y="553"/>
                    </a:lnTo>
                    <a:lnTo>
                      <a:pt x="322" y="591"/>
                    </a:lnTo>
                    <a:lnTo>
                      <a:pt x="338" y="586"/>
                    </a:lnTo>
                    <a:lnTo>
                      <a:pt x="355" y="610"/>
                    </a:lnTo>
                    <a:lnTo>
                      <a:pt x="389" y="635"/>
                    </a:lnTo>
                    <a:lnTo>
                      <a:pt x="399" y="639"/>
                    </a:lnTo>
                    <a:lnTo>
                      <a:pt x="405" y="657"/>
                    </a:lnTo>
                    <a:lnTo>
                      <a:pt x="409" y="674"/>
                    </a:lnTo>
                    <a:lnTo>
                      <a:pt x="422" y="689"/>
                    </a:lnTo>
                    <a:lnTo>
                      <a:pt x="430" y="69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65" name="Freeform 28"/>
              <p:cNvSpPr>
                <a:spLocks noChangeArrowheads="1"/>
              </p:cNvSpPr>
              <p:nvPr/>
            </p:nvSpPr>
            <p:spPr bwMode="auto">
              <a:xfrm rot="360000">
                <a:off x="1973" y="2467"/>
                <a:ext cx="524" cy="372"/>
              </a:xfrm>
              <a:custGeom>
                <a:avLst/>
                <a:gdLst/>
                <a:ahLst/>
                <a:cxnLst>
                  <a:cxn ang="0">
                    <a:pos x="19" y="317"/>
                  </a:cxn>
                  <a:cxn ang="0">
                    <a:pos x="13" y="286"/>
                  </a:cxn>
                  <a:cxn ang="0">
                    <a:pos x="34" y="246"/>
                  </a:cxn>
                  <a:cxn ang="0">
                    <a:pos x="46" y="213"/>
                  </a:cxn>
                  <a:cxn ang="0">
                    <a:pos x="42" y="171"/>
                  </a:cxn>
                  <a:cxn ang="0">
                    <a:pos x="46" y="135"/>
                  </a:cxn>
                  <a:cxn ang="0">
                    <a:pos x="34" y="66"/>
                  </a:cxn>
                  <a:cxn ang="0">
                    <a:pos x="99" y="73"/>
                  </a:cxn>
                  <a:cxn ang="0">
                    <a:pos x="176" y="79"/>
                  </a:cxn>
                  <a:cxn ang="0">
                    <a:pos x="205" y="60"/>
                  </a:cxn>
                  <a:cxn ang="0">
                    <a:pos x="243" y="62"/>
                  </a:cxn>
                  <a:cxn ang="0">
                    <a:pos x="291" y="69"/>
                  </a:cxn>
                  <a:cxn ang="0">
                    <a:pos x="305" y="58"/>
                  </a:cxn>
                  <a:cxn ang="0">
                    <a:pos x="330" y="52"/>
                  </a:cxn>
                  <a:cxn ang="0">
                    <a:pos x="358" y="67"/>
                  </a:cxn>
                  <a:cxn ang="0">
                    <a:pos x="376" y="58"/>
                  </a:cxn>
                  <a:cxn ang="0">
                    <a:pos x="418" y="35"/>
                  </a:cxn>
                  <a:cxn ang="0">
                    <a:pos x="474" y="46"/>
                  </a:cxn>
                  <a:cxn ang="0">
                    <a:pos x="518" y="46"/>
                  </a:cxn>
                  <a:cxn ang="0">
                    <a:pos x="548" y="58"/>
                  </a:cxn>
                  <a:cxn ang="0">
                    <a:pos x="579" y="39"/>
                  </a:cxn>
                  <a:cxn ang="0">
                    <a:pos x="625" y="21"/>
                  </a:cxn>
                  <a:cxn ang="0">
                    <a:pos x="648" y="0"/>
                  </a:cxn>
                  <a:cxn ang="0">
                    <a:pos x="690" y="27"/>
                  </a:cxn>
                  <a:cxn ang="0">
                    <a:pos x="713" y="41"/>
                  </a:cxn>
                  <a:cxn ang="0">
                    <a:pos x="725" y="83"/>
                  </a:cxn>
                  <a:cxn ang="0">
                    <a:pos x="748" y="135"/>
                  </a:cxn>
                  <a:cxn ang="0">
                    <a:pos x="760" y="173"/>
                  </a:cxn>
                  <a:cxn ang="0">
                    <a:pos x="738" y="217"/>
                  </a:cxn>
                  <a:cxn ang="0">
                    <a:pos x="733" y="252"/>
                  </a:cxn>
                  <a:cxn ang="0">
                    <a:pos x="698" y="281"/>
                  </a:cxn>
                  <a:cxn ang="0">
                    <a:pos x="644" y="305"/>
                  </a:cxn>
                  <a:cxn ang="0">
                    <a:pos x="627" y="350"/>
                  </a:cxn>
                  <a:cxn ang="0">
                    <a:pos x="606" y="386"/>
                  </a:cxn>
                  <a:cxn ang="0">
                    <a:pos x="587" y="419"/>
                  </a:cxn>
                  <a:cxn ang="0">
                    <a:pos x="579" y="459"/>
                  </a:cxn>
                  <a:cxn ang="0">
                    <a:pos x="524" y="480"/>
                  </a:cxn>
                  <a:cxn ang="0">
                    <a:pos x="464" y="469"/>
                  </a:cxn>
                  <a:cxn ang="0">
                    <a:pos x="422" y="486"/>
                  </a:cxn>
                  <a:cxn ang="0">
                    <a:pos x="337" y="482"/>
                  </a:cxn>
                  <a:cxn ang="0">
                    <a:pos x="274" y="530"/>
                  </a:cxn>
                  <a:cxn ang="0">
                    <a:pos x="224" y="555"/>
                  </a:cxn>
                  <a:cxn ang="0">
                    <a:pos x="195" y="568"/>
                  </a:cxn>
                  <a:cxn ang="0">
                    <a:pos x="174" y="601"/>
                  </a:cxn>
                  <a:cxn ang="0">
                    <a:pos x="109" y="582"/>
                  </a:cxn>
                  <a:cxn ang="0">
                    <a:pos x="78" y="543"/>
                  </a:cxn>
                  <a:cxn ang="0">
                    <a:pos x="30" y="463"/>
                  </a:cxn>
                  <a:cxn ang="0">
                    <a:pos x="32" y="446"/>
                  </a:cxn>
                  <a:cxn ang="0">
                    <a:pos x="44" y="430"/>
                  </a:cxn>
                  <a:cxn ang="0">
                    <a:pos x="42" y="401"/>
                  </a:cxn>
                  <a:cxn ang="0">
                    <a:pos x="2" y="371"/>
                  </a:cxn>
                  <a:cxn ang="0">
                    <a:pos x="0" y="340"/>
                  </a:cxn>
                </a:cxnLst>
                <a:rect l="0" t="0" r="r" b="b"/>
                <a:pathLst>
                  <a:path w="760" h="601">
                    <a:moveTo>
                      <a:pt x="0" y="340"/>
                    </a:moveTo>
                    <a:lnTo>
                      <a:pt x="19" y="317"/>
                    </a:lnTo>
                    <a:lnTo>
                      <a:pt x="17" y="305"/>
                    </a:lnTo>
                    <a:lnTo>
                      <a:pt x="13" y="286"/>
                    </a:lnTo>
                    <a:lnTo>
                      <a:pt x="30" y="259"/>
                    </a:lnTo>
                    <a:lnTo>
                      <a:pt x="34" y="246"/>
                    </a:lnTo>
                    <a:lnTo>
                      <a:pt x="46" y="231"/>
                    </a:lnTo>
                    <a:lnTo>
                      <a:pt x="46" y="213"/>
                    </a:lnTo>
                    <a:lnTo>
                      <a:pt x="55" y="196"/>
                    </a:lnTo>
                    <a:lnTo>
                      <a:pt x="42" y="171"/>
                    </a:lnTo>
                    <a:lnTo>
                      <a:pt x="42" y="148"/>
                    </a:lnTo>
                    <a:lnTo>
                      <a:pt x="46" y="135"/>
                    </a:lnTo>
                    <a:lnTo>
                      <a:pt x="11" y="87"/>
                    </a:lnTo>
                    <a:lnTo>
                      <a:pt x="34" y="66"/>
                    </a:lnTo>
                    <a:lnTo>
                      <a:pt x="51" y="73"/>
                    </a:lnTo>
                    <a:lnTo>
                      <a:pt x="99" y="73"/>
                    </a:lnTo>
                    <a:lnTo>
                      <a:pt x="165" y="77"/>
                    </a:lnTo>
                    <a:lnTo>
                      <a:pt x="176" y="79"/>
                    </a:lnTo>
                    <a:lnTo>
                      <a:pt x="192" y="73"/>
                    </a:lnTo>
                    <a:lnTo>
                      <a:pt x="205" y="60"/>
                    </a:lnTo>
                    <a:lnTo>
                      <a:pt x="222" y="52"/>
                    </a:lnTo>
                    <a:lnTo>
                      <a:pt x="243" y="62"/>
                    </a:lnTo>
                    <a:lnTo>
                      <a:pt x="272" y="60"/>
                    </a:lnTo>
                    <a:lnTo>
                      <a:pt x="291" y="69"/>
                    </a:lnTo>
                    <a:lnTo>
                      <a:pt x="301" y="69"/>
                    </a:lnTo>
                    <a:lnTo>
                      <a:pt x="305" y="58"/>
                    </a:lnTo>
                    <a:lnTo>
                      <a:pt x="316" y="50"/>
                    </a:lnTo>
                    <a:lnTo>
                      <a:pt x="330" y="52"/>
                    </a:lnTo>
                    <a:lnTo>
                      <a:pt x="345" y="67"/>
                    </a:lnTo>
                    <a:lnTo>
                      <a:pt x="358" y="67"/>
                    </a:lnTo>
                    <a:lnTo>
                      <a:pt x="368" y="62"/>
                    </a:lnTo>
                    <a:lnTo>
                      <a:pt x="376" y="58"/>
                    </a:lnTo>
                    <a:lnTo>
                      <a:pt x="393" y="37"/>
                    </a:lnTo>
                    <a:lnTo>
                      <a:pt x="418" y="35"/>
                    </a:lnTo>
                    <a:lnTo>
                      <a:pt x="443" y="46"/>
                    </a:lnTo>
                    <a:lnTo>
                      <a:pt x="474" y="46"/>
                    </a:lnTo>
                    <a:lnTo>
                      <a:pt x="497" y="44"/>
                    </a:lnTo>
                    <a:lnTo>
                      <a:pt x="518" y="46"/>
                    </a:lnTo>
                    <a:lnTo>
                      <a:pt x="535" y="62"/>
                    </a:lnTo>
                    <a:lnTo>
                      <a:pt x="548" y="58"/>
                    </a:lnTo>
                    <a:lnTo>
                      <a:pt x="564" y="37"/>
                    </a:lnTo>
                    <a:lnTo>
                      <a:pt x="579" y="39"/>
                    </a:lnTo>
                    <a:lnTo>
                      <a:pt x="598" y="44"/>
                    </a:lnTo>
                    <a:lnTo>
                      <a:pt x="625" y="21"/>
                    </a:lnTo>
                    <a:lnTo>
                      <a:pt x="639" y="8"/>
                    </a:lnTo>
                    <a:lnTo>
                      <a:pt x="648" y="0"/>
                    </a:lnTo>
                    <a:lnTo>
                      <a:pt x="667" y="18"/>
                    </a:lnTo>
                    <a:lnTo>
                      <a:pt x="690" y="27"/>
                    </a:lnTo>
                    <a:lnTo>
                      <a:pt x="708" y="33"/>
                    </a:lnTo>
                    <a:lnTo>
                      <a:pt x="713" y="41"/>
                    </a:lnTo>
                    <a:lnTo>
                      <a:pt x="715" y="77"/>
                    </a:lnTo>
                    <a:lnTo>
                      <a:pt x="725" y="83"/>
                    </a:lnTo>
                    <a:lnTo>
                      <a:pt x="744" y="87"/>
                    </a:lnTo>
                    <a:lnTo>
                      <a:pt x="748" y="135"/>
                    </a:lnTo>
                    <a:lnTo>
                      <a:pt x="758" y="148"/>
                    </a:lnTo>
                    <a:lnTo>
                      <a:pt x="760" y="173"/>
                    </a:lnTo>
                    <a:lnTo>
                      <a:pt x="754" y="198"/>
                    </a:lnTo>
                    <a:lnTo>
                      <a:pt x="738" y="217"/>
                    </a:lnTo>
                    <a:lnTo>
                      <a:pt x="731" y="234"/>
                    </a:lnTo>
                    <a:lnTo>
                      <a:pt x="733" y="252"/>
                    </a:lnTo>
                    <a:lnTo>
                      <a:pt x="717" y="265"/>
                    </a:lnTo>
                    <a:lnTo>
                      <a:pt x="698" y="281"/>
                    </a:lnTo>
                    <a:lnTo>
                      <a:pt x="685" y="296"/>
                    </a:lnTo>
                    <a:lnTo>
                      <a:pt x="644" y="305"/>
                    </a:lnTo>
                    <a:lnTo>
                      <a:pt x="629" y="323"/>
                    </a:lnTo>
                    <a:lnTo>
                      <a:pt x="627" y="350"/>
                    </a:lnTo>
                    <a:lnTo>
                      <a:pt x="610" y="367"/>
                    </a:lnTo>
                    <a:lnTo>
                      <a:pt x="606" y="386"/>
                    </a:lnTo>
                    <a:lnTo>
                      <a:pt x="593" y="396"/>
                    </a:lnTo>
                    <a:lnTo>
                      <a:pt x="587" y="419"/>
                    </a:lnTo>
                    <a:lnTo>
                      <a:pt x="591" y="436"/>
                    </a:lnTo>
                    <a:lnTo>
                      <a:pt x="579" y="459"/>
                    </a:lnTo>
                    <a:lnTo>
                      <a:pt x="554" y="478"/>
                    </a:lnTo>
                    <a:lnTo>
                      <a:pt x="524" y="480"/>
                    </a:lnTo>
                    <a:lnTo>
                      <a:pt x="495" y="478"/>
                    </a:lnTo>
                    <a:lnTo>
                      <a:pt x="464" y="469"/>
                    </a:lnTo>
                    <a:lnTo>
                      <a:pt x="439" y="476"/>
                    </a:lnTo>
                    <a:lnTo>
                      <a:pt x="422" y="486"/>
                    </a:lnTo>
                    <a:lnTo>
                      <a:pt x="387" y="497"/>
                    </a:lnTo>
                    <a:lnTo>
                      <a:pt x="337" y="482"/>
                    </a:lnTo>
                    <a:lnTo>
                      <a:pt x="311" y="497"/>
                    </a:lnTo>
                    <a:lnTo>
                      <a:pt x="274" y="530"/>
                    </a:lnTo>
                    <a:lnTo>
                      <a:pt x="249" y="530"/>
                    </a:lnTo>
                    <a:lnTo>
                      <a:pt x="224" y="555"/>
                    </a:lnTo>
                    <a:lnTo>
                      <a:pt x="207" y="557"/>
                    </a:lnTo>
                    <a:lnTo>
                      <a:pt x="195" y="568"/>
                    </a:lnTo>
                    <a:lnTo>
                      <a:pt x="192" y="590"/>
                    </a:lnTo>
                    <a:lnTo>
                      <a:pt x="174" y="601"/>
                    </a:lnTo>
                    <a:lnTo>
                      <a:pt x="151" y="601"/>
                    </a:lnTo>
                    <a:lnTo>
                      <a:pt x="109" y="582"/>
                    </a:lnTo>
                    <a:lnTo>
                      <a:pt x="103" y="563"/>
                    </a:lnTo>
                    <a:lnTo>
                      <a:pt x="78" y="543"/>
                    </a:lnTo>
                    <a:lnTo>
                      <a:pt x="69" y="497"/>
                    </a:lnTo>
                    <a:lnTo>
                      <a:pt x="30" y="463"/>
                    </a:lnTo>
                    <a:lnTo>
                      <a:pt x="28" y="453"/>
                    </a:lnTo>
                    <a:lnTo>
                      <a:pt x="32" y="446"/>
                    </a:lnTo>
                    <a:lnTo>
                      <a:pt x="44" y="440"/>
                    </a:lnTo>
                    <a:lnTo>
                      <a:pt x="44" y="430"/>
                    </a:lnTo>
                    <a:lnTo>
                      <a:pt x="32" y="419"/>
                    </a:lnTo>
                    <a:lnTo>
                      <a:pt x="42" y="401"/>
                    </a:lnTo>
                    <a:lnTo>
                      <a:pt x="28" y="386"/>
                    </a:lnTo>
                    <a:lnTo>
                      <a:pt x="2" y="371"/>
                    </a:lnTo>
                    <a:lnTo>
                      <a:pt x="2" y="353"/>
                    </a:lnTo>
                    <a:lnTo>
                      <a:pt x="0" y="34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66" name="Freeform 29"/>
              <p:cNvSpPr>
                <a:spLocks noChangeArrowheads="1"/>
              </p:cNvSpPr>
              <p:nvPr/>
            </p:nvSpPr>
            <p:spPr bwMode="auto">
              <a:xfrm rot="360000">
                <a:off x="1334" y="2503"/>
                <a:ext cx="534" cy="424"/>
              </a:xfrm>
              <a:custGeom>
                <a:avLst/>
                <a:gdLst/>
                <a:ahLst/>
                <a:cxnLst>
                  <a:cxn ang="0">
                    <a:pos x="87" y="351"/>
                  </a:cxn>
                  <a:cxn ang="0">
                    <a:pos x="66" y="316"/>
                  </a:cxn>
                  <a:cxn ang="0">
                    <a:pos x="16" y="293"/>
                  </a:cxn>
                  <a:cxn ang="0">
                    <a:pos x="0" y="270"/>
                  </a:cxn>
                  <a:cxn ang="0">
                    <a:pos x="19" y="247"/>
                  </a:cxn>
                  <a:cxn ang="0">
                    <a:pos x="31" y="236"/>
                  </a:cxn>
                  <a:cxn ang="0">
                    <a:pos x="44" y="220"/>
                  </a:cxn>
                  <a:cxn ang="0">
                    <a:pos x="87" y="220"/>
                  </a:cxn>
                  <a:cxn ang="0">
                    <a:pos x="125" y="213"/>
                  </a:cxn>
                  <a:cxn ang="0">
                    <a:pos x="169" y="184"/>
                  </a:cxn>
                  <a:cxn ang="0">
                    <a:pos x="177" y="138"/>
                  </a:cxn>
                  <a:cxn ang="0">
                    <a:pos x="165" y="107"/>
                  </a:cxn>
                  <a:cxn ang="0">
                    <a:pos x="215" y="90"/>
                  </a:cxn>
                  <a:cxn ang="0">
                    <a:pos x="255" y="63"/>
                  </a:cxn>
                  <a:cxn ang="0">
                    <a:pos x="282" y="27"/>
                  </a:cxn>
                  <a:cxn ang="0">
                    <a:pos x="294" y="0"/>
                  </a:cxn>
                  <a:cxn ang="0">
                    <a:pos x="346" y="27"/>
                  </a:cxn>
                  <a:cxn ang="0">
                    <a:pos x="394" y="9"/>
                  </a:cxn>
                  <a:cxn ang="0">
                    <a:pos x="422" y="67"/>
                  </a:cxn>
                  <a:cxn ang="0">
                    <a:pos x="447" y="117"/>
                  </a:cxn>
                  <a:cxn ang="0">
                    <a:pos x="463" y="155"/>
                  </a:cxn>
                  <a:cxn ang="0">
                    <a:pos x="492" y="213"/>
                  </a:cxn>
                  <a:cxn ang="0">
                    <a:pos x="503" y="251"/>
                  </a:cxn>
                  <a:cxn ang="0">
                    <a:pos x="474" y="282"/>
                  </a:cxn>
                  <a:cxn ang="0">
                    <a:pos x="507" y="305"/>
                  </a:cxn>
                  <a:cxn ang="0">
                    <a:pos x="559" y="282"/>
                  </a:cxn>
                  <a:cxn ang="0">
                    <a:pos x="599" y="282"/>
                  </a:cxn>
                  <a:cxn ang="0">
                    <a:pos x="616" y="307"/>
                  </a:cxn>
                  <a:cxn ang="0">
                    <a:pos x="653" y="341"/>
                  </a:cxn>
                  <a:cxn ang="0">
                    <a:pos x="683" y="401"/>
                  </a:cxn>
                  <a:cxn ang="0">
                    <a:pos x="697" y="443"/>
                  </a:cxn>
                  <a:cxn ang="0">
                    <a:pos x="741" y="449"/>
                  </a:cxn>
                  <a:cxn ang="0">
                    <a:pos x="776" y="474"/>
                  </a:cxn>
                  <a:cxn ang="0">
                    <a:pos x="751" y="497"/>
                  </a:cxn>
                  <a:cxn ang="0">
                    <a:pos x="705" y="537"/>
                  </a:cxn>
                  <a:cxn ang="0">
                    <a:pos x="645" y="545"/>
                  </a:cxn>
                  <a:cxn ang="0">
                    <a:pos x="651" y="570"/>
                  </a:cxn>
                  <a:cxn ang="0">
                    <a:pos x="618" y="591"/>
                  </a:cxn>
                  <a:cxn ang="0">
                    <a:pos x="601" y="606"/>
                  </a:cxn>
                  <a:cxn ang="0">
                    <a:pos x="566" y="597"/>
                  </a:cxn>
                  <a:cxn ang="0">
                    <a:pos x="545" y="631"/>
                  </a:cxn>
                  <a:cxn ang="0">
                    <a:pos x="505" y="622"/>
                  </a:cxn>
                  <a:cxn ang="0">
                    <a:pos x="488" y="600"/>
                  </a:cxn>
                  <a:cxn ang="0">
                    <a:pos x="459" y="623"/>
                  </a:cxn>
                  <a:cxn ang="0">
                    <a:pos x="430" y="641"/>
                  </a:cxn>
                  <a:cxn ang="0">
                    <a:pos x="401" y="614"/>
                  </a:cxn>
                  <a:cxn ang="0">
                    <a:pos x="374" y="654"/>
                  </a:cxn>
                  <a:cxn ang="0">
                    <a:pos x="338" y="639"/>
                  </a:cxn>
                  <a:cxn ang="0">
                    <a:pos x="284" y="652"/>
                  </a:cxn>
                  <a:cxn ang="0">
                    <a:pos x="248" y="679"/>
                  </a:cxn>
                  <a:cxn ang="0">
                    <a:pos x="194" y="673"/>
                  </a:cxn>
                  <a:cxn ang="0">
                    <a:pos x="163" y="677"/>
                  </a:cxn>
                  <a:cxn ang="0">
                    <a:pos x="125" y="654"/>
                  </a:cxn>
                  <a:cxn ang="0">
                    <a:pos x="58" y="627"/>
                  </a:cxn>
                  <a:cxn ang="0">
                    <a:pos x="58" y="558"/>
                  </a:cxn>
                  <a:cxn ang="0">
                    <a:pos x="60" y="472"/>
                  </a:cxn>
                  <a:cxn ang="0">
                    <a:pos x="60" y="410"/>
                  </a:cxn>
                  <a:cxn ang="0">
                    <a:pos x="87" y="372"/>
                  </a:cxn>
                </a:cxnLst>
                <a:rect l="0" t="0" r="r" b="b"/>
                <a:pathLst>
                  <a:path w="776" h="685">
                    <a:moveTo>
                      <a:pt x="87" y="372"/>
                    </a:moveTo>
                    <a:lnTo>
                      <a:pt x="87" y="351"/>
                    </a:lnTo>
                    <a:lnTo>
                      <a:pt x="66" y="330"/>
                    </a:lnTo>
                    <a:lnTo>
                      <a:pt x="66" y="316"/>
                    </a:lnTo>
                    <a:lnTo>
                      <a:pt x="48" y="297"/>
                    </a:lnTo>
                    <a:lnTo>
                      <a:pt x="16" y="293"/>
                    </a:lnTo>
                    <a:lnTo>
                      <a:pt x="0" y="278"/>
                    </a:lnTo>
                    <a:lnTo>
                      <a:pt x="0" y="270"/>
                    </a:lnTo>
                    <a:lnTo>
                      <a:pt x="4" y="257"/>
                    </a:lnTo>
                    <a:lnTo>
                      <a:pt x="19" y="247"/>
                    </a:lnTo>
                    <a:lnTo>
                      <a:pt x="25" y="242"/>
                    </a:lnTo>
                    <a:lnTo>
                      <a:pt x="31" y="236"/>
                    </a:lnTo>
                    <a:lnTo>
                      <a:pt x="33" y="226"/>
                    </a:lnTo>
                    <a:lnTo>
                      <a:pt x="44" y="220"/>
                    </a:lnTo>
                    <a:lnTo>
                      <a:pt x="64" y="217"/>
                    </a:lnTo>
                    <a:lnTo>
                      <a:pt x="87" y="220"/>
                    </a:lnTo>
                    <a:lnTo>
                      <a:pt x="110" y="213"/>
                    </a:lnTo>
                    <a:lnTo>
                      <a:pt x="125" y="213"/>
                    </a:lnTo>
                    <a:lnTo>
                      <a:pt x="137" y="195"/>
                    </a:lnTo>
                    <a:lnTo>
                      <a:pt x="169" y="184"/>
                    </a:lnTo>
                    <a:lnTo>
                      <a:pt x="169" y="165"/>
                    </a:lnTo>
                    <a:lnTo>
                      <a:pt x="177" y="138"/>
                    </a:lnTo>
                    <a:lnTo>
                      <a:pt x="163" y="119"/>
                    </a:lnTo>
                    <a:lnTo>
                      <a:pt x="165" y="107"/>
                    </a:lnTo>
                    <a:lnTo>
                      <a:pt x="206" y="88"/>
                    </a:lnTo>
                    <a:lnTo>
                      <a:pt x="215" y="90"/>
                    </a:lnTo>
                    <a:lnTo>
                      <a:pt x="242" y="82"/>
                    </a:lnTo>
                    <a:lnTo>
                      <a:pt x="255" y="63"/>
                    </a:lnTo>
                    <a:lnTo>
                      <a:pt x="265" y="27"/>
                    </a:lnTo>
                    <a:lnTo>
                      <a:pt x="282" y="27"/>
                    </a:lnTo>
                    <a:lnTo>
                      <a:pt x="284" y="7"/>
                    </a:lnTo>
                    <a:lnTo>
                      <a:pt x="294" y="0"/>
                    </a:lnTo>
                    <a:lnTo>
                      <a:pt x="350" y="2"/>
                    </a:lnTo>
                    <a:lnTo>
                      <a:pt x="346" y="27"/>
                    </a:lnTo>
                    <a:lnTo>
                      <a:pt x="361" y="28"/>
                    </a:lnTo>
                    <a:lnTo>
                      <a:pt x="394" y="9"/>
                    </a:lnTo>
                    <a:lnTo>
                      <a:pt x="403" y="38"/>
                    </a:lnTo>
                    <a:lnTo>
                      <a:pt x="422" y="67"/>
                    </a:lnTo>
                    <a:lnTo>
                      <a:pt x="428" y="88"/>
                    </a:lnTo>
                    <a:lnTo>
                      <a:pt x="447" y="117"/>
                    </a:lnTo>
                    <a:lnTo>
                      <a:pt x="451" y="136"/>
                    </a:lnTo>
                    <a:lnTo>
                      <a:pt x="463" y="155"/>
                    </a:lnTo>
                    <a:lnTo>
                      <a:pt x="482" y="172"/>
                    </a:lnTo>
                    <a:lnTo>
                      <a:pt x="492" y="213"/>
                    </a:lnTo>
                    <a:lnTo>
                      <a:pt x="499" y="236"/>
                    </a:lnTo>
                    <a:lnTo>
                      <a:pt x="503" y="251"/>
                    </a:lnTo>
                    <a:lnTo>
                      <a:pt x="478" y="266"/>
                    </a:lnTo>
                    <a:lnTo>
                      <a:pt x="474" y="282"/>
                    </a:lnTo>
                    <a:lnTo>
                      <a:pt x="484" y="301"/>
                    </a:lnTo>
                    <a:lnTo>
                      <a:pt x="507" y="305"/>
                    </a:lnTo>
                    <a:lnTo>
                      <a:pt x="534" y="286"/>
                    </a:lnTo>
                    <a:lnTo>
                      <a:pt x="559" y="282"/>
                    </a:lnTo>
                    <a:lnTo>
                      <a:pt x="582" y="263"/>
                    </a:lnTo>
                    <a:lnTo>
                      <a:pt x="599" y="282"/>
                    </a:lnTo>
                    <a:lnTo>
                      <a:pt x="607" y="295"/>
                    </a:lnTo>
                    <a:lnTo>
                      <a:pt x="616" y="307"/>
                    </a:lnTo>
                    <a:lnTo>
                      <a:pt x="653" y="311"/>
                    </a:lnTo>
                    <a:lnTo>
                      <a:pt x="653" y="341"/>
                    </a:lnTo>
                    <a:lnTo>
                      <a:pt x="658" y="387"/>
                    </a:lnTo>
                    <a:lnTo>
                      <a:pt x="683" y="401"/>
                    </a:lnTo>
                    <a:lnTo>
                      <a:pt x="687" y="428"/>
                    </a:lnTo>
                    <a:lnTo>
                      <a:pt x="697" y="443"/>
                    </a:lnTo>
                    <a:lnTo>
                      <a:pt x="724" y="451"/>
                    </a:lnTo>
                    <a:lnTo>
                      <a:pt x="741" y="449"/>
                    </a:lnTo>
                    <a:lnTo>
                      <a:pt x="766" y="455"/>
                    </a:lnTo>
                    <a:lnTo>
                      <a:pt x="776" y="474"/>
                    </a:lnTo>
                    <a:lnTo>
                      <a:pt x="776" y="489"/>
                    </a:lnTo>
                    <a:lnTo>
                      <a:pt x="751" y="497"/>
                    </a:lnTo>
                    <a:lnTo>
                      <a:pt x="726" y="499"/>
                    </a:lnTo>
                    <a:lnTo>
                      <a:pt x="705" y="537"/>
                    </a:lnTo>
                    <a:lnTo>
                      <a:pt x="655" y="539"/>
                    </a:lnTo>
                    <a:lnTo>
                      <a:pt x="645" y="545"/>
                    </a:lnTo>
                    <a:lnTo>
                      <a:pt x="641" y="556"/>
                    </a:lnTo>
                    <a:lnTo>
                      <a:pt x="651" y="570"/>
                    </a:lnTo>
                    <a:lnTo>
                      <a:pt x="647" y="577"/>
                    </a:lnTo>
                    <a:lnTo>
                      <a:pt x="618" y="591"/>
                    </a:lnTo>
                    <a:lnTo>
                      <a:pt x="614" y="602"/>
                    </a:lnTo>
                    <a:lnTo>
                      <a:pt x="601" y="606"/>
                    </a:lnTo>
                    <a:lnTo>
                      <a:pt x="584" y="598"/>
                    </a:lnTo>
                    <a:lnTo>
                      <a:pt x="566" y="597"/>
                    </a:lnTo>
                    <a:lnTo>
                      <a:pt x="566" y="616"/>
                    </a:lnTo>
                    <a:lnTo>
                      <a:pt x="545" y="631"/>
                    </a:lnTo>
                    <a:lnTo>
                      <a:pt x="516" y="635"/>
                    </a:lnTo>
                    <a:lnTo>
                      <a:pt x="505" y="622"/>
                    </a:lnTo>
                    <a:lnTo>
                      <a:pt x="505" y="614"/>
                    </a:lnTo>
                    <a:lnTo>
                      <a:pt x="488" y="600"/>
                    </a:lnTo>
                    <a:lnTo>
                      <a:pt x="463" y="612"/>
                    </a:lnTo>
                    <a:lnTo>
                      <a:pt x="459" y="623"/>
                    </a:lnTo>
                    <a:lnTo>
                      <a:pt x="442" y="641"/>
                    </a:lnTo>
                    <a:lnTo>
                      <a:pt x="430" y="641"/>
                    </a:lnTo>
                    <a:lnTo>
                      <a:pt x="428" y="602"/>
                    </a:lnTo>
                    <a:lnTo>
                      <a:pt x="401" y="614"/>
                    </a:lnTo>
                    <a:lnTo>
                      <a:pt x="396" y="639"/>
                    </a:lnTo>
                    <a:lnTo>
                      <a:pt x="374" y="654"/>
                    </a:lnTo>
                    <a:lnTo>
                      <a:pt x="357" y="641"/>
                    </a:lnTo>
                    <a:lnTo>
                      <a:pt x="338" y="639"/>
                    </a:lnTo>
                    <a:lnTo>
                      <a:pt x="317" y="652"/>
                    </a:lnTo>
                    <a:lnTo>
                      <a:pt x="284" y="652"/>
                    </a:lnTo>
                    <a:lnTo>
                      <a:pt x="263" y="666"/>
                    </a:lnTo>
                    <a:lnTo>
                      <a:pt x="248" y="679"/>
                    </a:lnTo>
                    <a:lnTo>
                      <a:pt x="223" y="685"/>
                    </a:lnTo>
                    <a:lnTo>
                      <a:pt x="194" y="673"/>
                    </a:lnTo>
                    <a:lnTo>
                      <a:pt x="173" y="673"/>
                    </a:lnTo>
                    <a:lnTo>
                      <a:pt x="163" y="677"/>
                    </a:lnTo>
                    <a:lnTo>
                      <a:pt x="146" y="671"/>
                    </a:lnTo>
                    <a:lnTo>
                      <a:pt x="125" y="654"/>
                    </a:lnTo>
                    <a:lnTo>
                      <a:pt x="58" y="652"/>
                    </a:lnTo>
                    <a:lnTo>
                      <a:pt x="58" y="627"/>
                    </a:lnTo>
                    <a:lnTo>
                      <a:pt x="48" y="604"/>
                    </a:lnTo>
                    <a:lnTo>
                      <a:pt x="58" y="558"/>
                    </a:lnTo>
                    <a:lnTo>
                      <a:pt x="48" y="529"/>
                    </a:lnTo>
                    <a:lnTo>
                      <a:pt x="60" y="472"/>
                    </a:lnTo>
                    <a:lnTo>
                      <a:pt x="56" y="437"/>
                    </a:lnTo>
                    <a:lnTo>
                      <a:pt x="60" y="410"/>
                    </a:lnTo>
                    <a:lnTo>
                      <a:pt x="85" y="380"/>
                    </a:lnTo>
                    <a:lnTo>
                      <a:pt x="87" y="372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67" name="Freeform 30"/>
              <p:cNvSpPr>
                <a:spLocks noChangeArrowheads="1"/>
              </p:cNvSpPr>
              <p:nvPr/>
            </p:nvSpPr>
            <p:spPr bwMode="auto">
              <a:xfrm rot="360000">
                <a:off x="2370" y="1856"/>
                <a:ext cx="543" cy="443"/>
              </a:xfrm>
              <a:custGeom>
                <a:avLst/>
                <a:gdLst/>
                <a:ahLst/>
                <a:cxnLst>
                  <a:cxn ang="0">
                    <a:pos x="56" y="243"/>
                  </a:cxn>
                  <a:cxn ang="0">
                    <a:pos x="92" y="234"/>
                  </a:cxn>
                  <a:cxn ang="0">
                    <a:pos x="117" y="134"/>
                  </a:cxn>
                  <a:cxn ang="0">
                    <a:pos x="155" y="130"/>
                  </a:cxn>
                  <a:cxn ang="0">
                    <a:pos x="171" y="103"/>
                  </a:cxn>
                  <a:cxn ang="0">
                    <a:pos x="222" y="99"/>
                  </a:cxn>
                  <a:cxn ang="0">
                    <a:pos x="245" y="65"/>
                  </a:cxn>
                  <a:cxn ang="0">
                    <a:pos x="292" y="47"/>
                  </a:cxn>
                  <a:cxn ang="0">
                    <a:pos x="322" y="32"/>
                  </a:cxn>
                  <a:cxn ang="0">
                    <a:pos x="351" y="7"/>
                  </a:cxn>
                  <a:cxn ang="0">
                    <a:pos x="397" y="7"/>
                  </a:cxn>
                  <a:cxn ang="0">
                    <a:pos x="443" y="24"/>
                  </a:cxn>
                  <a:cxn ang="0">
                    <a:pos x="485" y="30"/>
                  </a:cxn>
                  <a:cxn ang="0">
                    <a:pos x="506" y="90"/>
                  </a:cxn>
                  <a:cxn ang="0">
                    <a:pos x="541" y="126"/>
                  </a:cxn>
                  <a:cxn ang="0">
                    <a:pos x="566" y="165"/>
                  </a:cxn>
                  <a:cxn ang="0">
                    <a:pos x="606" y="182"/>
                  </a:cxn>
                  <a:cxn ang="0">
                    <a:pos x="645" y="201"/>
                  </a:cxn>
                  <a:cxn ang="0">
                    <a:pos x="666" y="257"/>
                  </a:cxn>
                  <a:cxn ang="0">
                    <a:pos x="673" y="285"/>
                  </a:cxn>
                  <a:cxn ang="0">
                    <a:pos x="696" y="308"/>
                  </a:cxn>
                  <a:cxn ang="0">
                    <a:pos x="739" y="314"/>
                  </a:cxn>
                  <a:cxn ang="0">
                    <a:pos x="789" y="335"/>
                  </a:cxn>
                  <a:cxn ang="0">
                    <a:pos x="762" y="403"/>
                  </a:cxn>
                  <a:cxn ang="0">
                    <a:pos x="725" y="464"/>
                  </a:cxn>
                  <a:cxn ang="0">
                    <a:pos x="687" y="479"/>
                  </a:cxn>
                  <a:cxn ang="0">
                    <a:pos x="650" y="523"/>
                  </a:cxn>
                  <a:cxn ang="0">
                    <a:pos x="656" y="573"/>
                  </a:cxn>
                  <a:cxn ang="0">
                    <a:pos x="650" y="619"/>
                  </a:cxn>
                  <a:cxn ang="0">
                    <a:pos x="595" y="654"/>
                  </a:cxn>
                  <a:cxn ang="0">
                    <a:pos x="545" y="694"/>
                  </a:cxn>
                  <a:cxn ang="0">
                    <a:pos x="462" y="671"/>
                  </a:cxn>
                  <a:cxn ang="0">
                    <a:pos x="418" y="669"/>
                  </a:cxn>
                  <a:cxn ang="0">
                    <a:pos x="397" y="700"/>
                  </a:cxn>
                  <a:cxn ang="0">
                    <a:pos x="343" y="704"/>
                  </a:cxn>
                  <a:cxn ang="0">
                    <a:pos x="303" y="713"/>
                  </a:cxn>
                  <a:cxn ang="0">
                    <a:pos x="215" y="669"/>
                  </a:cxn>
                  <a:cxn ang="0">
                    <a:pos x="125" y="631"/>
                  </a:cxn>
                  <a:cxn ang="0">
                    <a:pos x="86" y="637"/>
                  </a:cxn>
                  <a:cxn ang="0">
                    <a:pos x="90" y="533"/>
                  </a:cxn>
                  <a:cxn ang="0">
                    <a:pos x="61" y="474"/>
                  </a:cxn>
                  <a:cxn ang="0">
                    <a:pos x="40" y="408"/>
                  </a:cxn>
                  <a:cxn ang="0">
                    <a:pos x="19" y="362"/>
                  </a:cxn>
                  <a:cxn ang="0">
                    <a:pos x="0" y="314"/>
                  </a:cxn>
                </a:cxnLst>
                <a:rect l="0" t="0" r="r" b="b"/>
                <a:pathLst>
                  <a:path w="789" h="719">
                    <a:moveTo>
                      <a:pt x="15" y="282"/>
                    </a:moveTo>
                    <a:lnTo>
                      <a:pt x="29" y="245"/>
                    </a:lnTo>
                    <a:lnTo>
                      <a:pt x="56" y="243"/>
                    </a:lnTo>
                    <a:lnTo>
                      <a:pt x="61" y="230"/>
                    </a:lnTo>
                    <a:lnTo>
                      <a:pt x="67" y="224"/>
                    </a:lnTo>
                    <a:lnTo>
                      <a:pt x="92" y="234"/>
                    </a:lnTo>
                    <a:lnTo>
                      <a:pt x="113" y="226"/>
                    </a:lnTo>
                    <a:lnTo>
                      <a:pt x="125" y="159"/>
                    </a:lnTo>
                    <a:lnTo>
                      <a:pt x="117" y="134"/>
                    </a:lnTo>
                    <a:lnTo>
                      <a:pt x="125" y="124"/>
                    </a:lnTo>
                    <a:lnTo>
                      <a:pt x="134" y="117"/>
                    </a:lnTo>
                    <a:lnTo>
                      <a:pt x="155" y="130"/>
                    </a:lnTo>
                    <a:lnTo>
                      <a:pt x="171" y="130"/>
                    </a:lnTo>
                    <a:lnTo>
                      <a:pt x="180" y="117"/>
                    </a:lnTo>
                    <a:lnTo>
                      <a:pt x="171" y="103"/>
                    </a:lnTo>
                    <a:lnTo>
                      <a:pt x="186" y="97"/>
                    </a:lnTo>
                    <a:lnTo>
                      <a:pt x="201" y="101"/>
                    </a:lnTo>
                    <a:lnTo>
                      <a:pt x="222" y="99"/>
                    </a:lnTo>
                    <a:lnTo>
                      <a:pt x="249" y="92"/>
                    </a:lnTo>
                    <a:lnTo>
                      <a:pt x="242" y="76"/>
                    </a:lnTo>
                    <a:lnTo>
                      <a:pt x="245" y="65"/>
                    </a:lnTo>
                    <a:lnTo>
                      <a:pt x="259" y="55"/>
                    </a:lnTo>
                    <a:lnTo>
                      <a:pt x="284" y="57"/>
                    </a:lnTo>
                    <a:lnTo>
                      <a:pt x="292" y="47"/>
                    </a:lnTo>
                    <a:lnTo>
                      <a:pt x="293" y="36"/>
                    </a:lnTo>
                    <a:lnTo>
                      <a:pt x="307" y="28"/>
                    </a:lnTo>
                    <a:lnTo>
                      <a:pt x="322" y="32"/>
                    </a:lnTo>
                    <a:lnTo>
                      <a:pt x="345" y="32"/>
                    </a:lnTo>
                    <a:lnTo>
                      <a:pt x="345" y="17"/>
                    </a:lnTo>
                    <a:lnTo>
                      <a:pt x="351" y="7"/>
                    </a:lnTo>
                    <a:lnTo>
                      <a:pt x="364" y="5"/>
                    </a:lnTo>
                    <a:lnTo>
                      <a:pt x="395" y="17"/>
                    </a:lnTo>
                    <a:lnTo>
                      <a:pt x="397" y="7"/>
                    </a:lnTo>
                    <a:lnTo>
                      <a:pt x="422" y="0"/>
                    </a:lnTo>
                    <a:lnTo>
                      <a:pt x="435" y="9"/>
                    </a:lnTo>
                    <a:lnTo>
                      <a:pt x="443" y="24"/>
                    </a:lnTo>
                    <a:lnTo>
                      <a:pt x="455" y="40"/>
                    </a:lnTo>
                    <a:lnTo>
                      <a:pt x="472" y="23"/>
                    </a:lnTo>
                    <a:lnTo>
                      <a:pt x="485" y="30"/>
                    </a:lnTo>
                    <a:lnTo>
                      <a:pt x="489" y="44"/>
                    </a:lnTo>
                    <a:lnTo>
                      <a:pt x="501" y="59"/>
                    </a:lnTo>
                    <a:lnTo>
                      <a:pt x="506" y="90"/>
                    </a:lnTo>
                    <a:lnTo>
                      <a:pt x="518" y="103"/>
                    </a:lnTo>
                    <a:lnTo>
                      <a:pt x="533" y="101"/>
                    </a:lnTo>
                    <a:lnTo>
                      <a:pt x="541" y="126"/>
                    </a:lnTo>
                    <a:lnTo>
                      <a:pt x="554" y="143"/>
                    </a:lnTo>
                    <a:lnTo>
                      <a:pt x="554" y="153"/>
                    </a:lnTo>
                    <a:lnTo>
                      <a:pt x="566" y="165"/>
                    </a:lnTo>
                    <a:lnTo>
                      <a:pt x="576" y="157"/>
                    </a:lnTo>
                    <a:lnTo>
                      <a:pt x="595" y="172"/>
                    </a:lnTo>
                    <a:lnTo>
                      <a:pt x="606" y="182"/>
                    </a:lnTo>
                    <a:lnTo>
                      <a:pt x="614" y="199"/>
                    </a:lnTo>
                    <a:lnTo>
                      <a:pt x="631" y="207"/>
                    </a:lnTo>
                    <a:lnTo>
                      <a:pt x="645" y="201"/>
                    </a:lnTo>
                    <a:lnTo>
                      <a:pt x="660" y="205"/>
                    </a:lnTo>
                    <a:lnTo>
                      <a:pt x="671" y="243"/>
                    </a:lnTo>
                    <a:lnTo>
                      <a:pt x="666" y="257"/>
                    </a:lnTo>
                    <a:lnTo>
                      <a:pt x="670" y="268"/>
                    </a:lnTo>
                    <a:lnTo>
                      <a:pt x="683" y="276"/>
                    </a:lnTo>
                    <a:lnTo>
                      <a:pt x="673" y="285"/>
                    </a:lnTo>
                    <a:lnTo>
                      <a:pt x="671" y="293"/>
                    </a:lnTo>
                    <a:lnTo>
                      <a:pt x="687" y="308"/>
                    </a:lnTo>
                    <a:lnTo>
                      <a:pt x="696" y="308"/>
                    </a:lnTo>
                    <a:lnTo>
                      <a:pt x="716" y="318"/>
                    </a:lnTo>
                    <a:lnTo>
                      <a:pt x="719" y="312"/>
                    </a:lnTo>
                    <a:lnTo>
                      <a:pt x="739" y="314"/>
                    </a:lnTo>
                    <a:lnTo>
                      <a:pt x="750" y="322"/>
                    </a:lnTo>
                    <a:lnTo>
                      <a:pt x="777" y="318"/>
                    </a:lnTo>
                    <a:lnTo>
                      <a:pt x="789" y="335"/>
                    </a:lnTo>
                    <a:lnTo>
                      <a:pt x="773" y="347"/>
                    </a:lnTo>
                    <a:lnTo>
                      <a:pt x="766" y="385"/>
                    </a:lnTo>
                    <a:lnTo>
                      <a:pt x="762" y="403"/>
                    </a:lnTo>
                    <a:lnTo>
                      <a:pt x="744" y="427"/>
                    </a:lnTo>
                    <a:lnTo>
                      <a:pt x="742" y="458"/>
                    </a:lnTo>
                    <a:lnTo>
                      <a:pt x="725" y="464"/>
                    </a:lnTo>
                    <a:lnTo>
                      <a:pt x="719" y="474"/>
                    </a:lnTo>
                    <a:lnTo>
                      <a:pt x="708" y="472"/>
                    </a:lnTo>
                    <a:lnTo>
                      <a:pt x="687" y="479"/>
                    </a:lnTo>
                    <a:lnTo>
                      <a:pt x="675" y="499"/>
                    </a:lnTo>
                    <a:lnTo>
                      <a:pt x="666" y="514"/>
                    </a:lnTo>
                    <a:lnTo>
                      <a:pt x="650" y="523"/>
                    </a:lnTo>
                    <a:lnTo>
                      <a:pt x="650" y="531"/>
                    </a:lnTo>
                    <a:lnTo>
                      <a:pt x="660" y="558"/>
                    </a:lnTo>
                    <a:lnTo>
                      <a:pt x="656" y="573"/>
                    </a:lnTo>
                    <a:lnTo>
                      <a:pt x="660" y="600"/>
                    </a:lnTo>
                    <a:lnTo>
                      <a:pt x="660" y="619"/>
                    </a:lnTo>
                    <a:lnTo>
                      <a:pt x="650" y="619"/>
                    </a:lnTo>
                    <a:lnTo>
                      <a:pt x="631" y="627"/>
                    </a:lnTo>
                    <a:lnTo>
                      <a:pt x="620" y="631"/>
                    </a:lnTo>
                    <a:lnTo>
                      <a:pt x="595" y="654"/>
                    </a:lnTo>
                    <a:lnTo>
                      <a:pt x="581" y="654"/>
                    </a:lnTo>
                    <a:lnTo>
                      <a:pt x="558" y="689"/>
                    </a:lnTo>
                    <a:lnTo>
                      <a:pt x="545" y="694"/>
                    </a:lnTo>
                    <a:lnTo>
                      <a:pt x="508" y="683"/>
                    </a:lnTo>
                    <a:lnTo>
                      <a:pt x="485" y="683"/>
                    </a:lnTo>
                    <a:lnTo>
                      <a:pt x="462" y="671"/>
                    </a:lnTo>
                    <a:lnTo>
                      <a:pt x="447" y="658"/>
                    </a:lnTo>
                    <a:lnTo>
                      <a:pt x="426" y="658"/>
                    </a:lnTo>
                    <a:lnTo>
                      <a:pt x="418" y="669"/>
                    </a:lnTo>
                    <a:lnTo>
                      <a:pt x="426" y="683"/>
                    </a:lnTo>
                    <a:lnTo>
                      <a:pt x="426" y="696"/>
                    </a:lnTo>
                    <a:lnTo>
                      <a:pt x="397" y="700"/>
                    </a:lnTo>
                    <a:lnTo>
                      <a:pt x="372" y="706"/>
                    </a:lnTo>
                    <a:lnTo>
                      <a:pt x="351" y="719"/>
                    </a:lnTo>
                    <a:lnTo>
                      <a:pt x="343" y="704"/>
                    </a:lnTo>
                    <a:lnTo>
                      <a:pt x="332" y="696"/>
                    </a:lnTo>
                    <a:lnTo>
                      <a:pt x="322" y="696"/>
                    </a:lnTo>
                    <a:lnTo>
                      <a:pt x="303" y="713"/>
                    </a:lnTo>
                    <a:lnTo>
                      <a:pt x="288" y="712"/>
                    </a:lnTo>
                    <a:lnTo>
                      <a:pt x="263" y="677"/>
                    </a:lnTo>
                    <a:lnTo>
                      <a:pt x="215" y="669"/>
                    </a:lnTo>
                    <a:lnTo>
                      <a:pt x="173" y="677"/>
                    </a:lnTo>
                    <a:lnTo>
                      <a:pt x="144" y="639"/>
                    </a:lnTo>
                    <a:lnTo>
                      <a:pt x="125" y="631"/>
                    </a:lnTo>
                    <a:lnTo>
                      <a:pt x="103" y="631"/>
                    </a:lnTo>
                    <a:lnTo>
                      <a:pt x="92" y="642"/>
                    </a:lnTo>
                    <a:lnTo>
                      <a:pt x="86" y="637"/>
                    </a:lnTo>
                    <a:lnTo>
                      <a:pt x="75" y="591"/>
                    </a:lnTo>
                    <a:lnTo>
                      <a:pt x="77" y="568"/>
                    </a:lnTo>
                    <a:lnTo>
                      <a:pt x="90" y="533"/>
                    </a:lnTo>
                    <a:lnTo>
                      <a:pt x="88" y="500"/>
                    </a:lnTo>
                    <a:lnTo>
                      <a:pt x="73" y="489"/>
                    </a:lnTo>
                    <a:lnTo>
                      <a:pt x="61" y="474"/>
                    </a:lnTo>
                    <a:lnTo>
                      <a:pt x="57" y="422"/>
                    </a:lnTo>
                    <a:lnTo>
                      <a:pt x="52" y="414"/>
                    </a:lnTo>
                    <a:lnTo>
                      <a:pt x="40" y="408"/>
                    </a:lnTo>
                    <a:lnTo>
                      <a:pt x="21" y="393"/>
                    </a:lnTo>
                    <a:lnTo>
                      <a:pt x="11" y="376"/>
                    </a:lnTo>
                    <a:lnTo>
                      <a:pt x="19" y="362"/>
                    </a:lnTo>
                    <a:lnTo>
                      <a:pt x="19" y="343"/>
                    </a:lnTo>
                    <a:lnTo>
                      <a:pt x="0" y="324"/>
                    </a:lnTo>
                    <a:lnTo>
                      <a:pt x="0" y="314"/>
                    </a:lnTo>
                    <a:lnTo>
                      <a:pt x="11" y="284"/>
                    </a:lnTo>
                    <a:lnTo>
                      <a:pt x="15" y="282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68" name="Freeform 31"/>
              <p:cNvSpPr>
                <a:spLocks noChangeArrowheads="1"/>
              </p:cNvSpPr>
              <p:nvPr/>
            </p:nvSpPr>
            <p:spPr bwMode="auto">
              <a:xfrm rot="360000">
                <a:off x="2401" y="2245"/>
                <a:ext cx="543" cy="427"/>
              </a:xfrm>
              <a:custGeom>
                <a:avLst/>
                <a:gdLst/>
                <a:ahLst/>
                <a:cxnLst>
                  <a:cxn ang="0">
                    <a:pos x="94" y="336"/>
                  </a:cxn>
                  <a:cxn ang="0">
                    <a:pos x="71" y="323"/>
                  </a:cxn>
                  <a:cxn ang="0">
                    <a:pos x="44" y="269"/>
                  </a:cxn>
                  <a:cxn ang="0">
                    <a:pos x="2" y="259"/>
                  </a:cxn>
                  <a:cxn ang="0">
                    <a:pos x="32" y="202"/>
                  </a:cxn>
                  <a:cxn ang="0">
                    <a:pos x="32" y="175"/>
                  </a:cxn>
                  <a:cxn ang="0">
                    <a:pos x="23" y="146"/>
                  </a:cxn>
                  <a:cxn ang="0">
                    <a:pos x="67" y="115"/>
                  </a:cxn>
                  <a:cxn ang="0">
                    <a:pos x="121" y="46"/>
                  </a:cxn>
                  <a:cxn ang="0">
                    <a:pos x="192" y="92"/>
                  </a:cxn>
                  <a:cxn ang="0">
                    <a:pos x="226" y="75"/>
                  </a:cxn>
                  <a:cxn ang="0">
                    <a:pos x="247" y="81"/>
                  </a:cxn>
                  <a:cxn ang="0">
                    <a:pos x="278" y="85"/>
                  </a:cxn>
                  <a:cxn ang="0">
                    <a:pos x="328" y="75"/>
                  </a:cxn>
                  <a:cxn ang="0">
                    <a:pos x="322" y="48"/>
                  </a:cxn>
                  <a:cxn ang="0">
                    <a:pos x="351" y="37"/>
                  </a:cxn>
                  <a:cxn ang="0">
                    <a:pos x="387" y="62"/>
                  </a:cxn>
                  <a:cxn ang="0">
                    <a:pos x="449" y="73"/>
                  </a:cxn>
                  <a:cxn ang="0">
                    <a:pos x="485" y="33"/>
                  </a:cxn>
                  <a:cxn ang="0">
                    <a:pos x="528" y="10"/>
                  </a:cxn>
                  <a:cxn ang="0">
                    <a:pos x="568" y="0"/>
                  </a:cxn>
                  <a:cxn ang="0">
                    <a:pos x="602" y="16"/>
                  </a:cxn>
                  <a:cxn ang="0">
                    <a:pos x="637" y="21"/>
                  </a:cxn>
                  <a:cxn ang="0">
                    <a:pos x="668" y="27"/>
                  </a:cxn>
                  <a:cxn ang="0">
                    <a:pos x="677" y="79"/>
                  </a:cxn>
                  <a:cxn ang="0">
                    <a:pos x="662" y="127"/>
                  </a:cxn>
                  <a:cxn ang="0">
                    <a:pos x="656" y="156"/>
                  </a:cxn>
                  <a:cxn ang="0">
                    <a:pos x="685" y="213"/>
                  </a:cxn>
                  <a:cxn ang="0">
                    <a:pos x="710" y="238"/>
                  </a:cxn>
                  <a:cxn ang="0">
                    <a:pos x="760" y="227"/>
                  </a:cxn>
                  <a:cxn ang="0">
                    <a:pos x="775" y="258"/>
                  </a:cxn>
                  <a:cxn ang="0">
                    <a:pos x="781" y="323"/>
                  </a:cxn>
                  <a:cxn ang="0">
                    <a:pos x="785" y="365"/>
                  </a:cxn>
                  <a:cxn ang="0">
                    <a:pos x="740" y="376"/>
                  </a:cxn>
                  <a:cxn ang="0">
                    <a:pos x="714" y="336"/>
                  </a:cxn>
                  <a:cxn ang="0">
                    <a:pos x="691" y="348"/>
                  </a:cxn>
                  <a:cxn ang="0">
                    <a:pos x="643" y="361"/>
                  </a:cxn>
                  <a:cxn ang="0">
                    <a:pos x="583" y="390"/>
                  </a:cxn>
                  <a:cxn ang="0">
                    <a:pos x="570" y="434"/>
                  </a:cxn>
                  <a:cxn ang="0">
                    <a:pos x="577" y="459"/>
                  </a:cxn>
                  <a:cxn ang="0">
                    <a:pos x="564" y="517"/>
                  </a:cxn>
                  <a:cxn ang="0">
                    <a:pos x="551" y="534"/>
                  </a:cxn>
                  <a:cxn ang="0">
                    <a:pos x="499" y="526"/>
                  </a:cxn>
                  <a:cxn ang="0">
                    <a:pos x="445" y="524"/>
                  </a:cxn>
                  <a:cxn ang="0">
                    <a:pos x="420" y="549"/>
                  </a:cxn>
                  <a:cxn ang="0">
                    <a:pos x="378" y="559"/>
                  </a:cxn>
                  <a:cxn ang="0">
                    <a:pos x="347" y="555"/>
                  </a:cxn>
                  <a:cxn ang="0">
                    <a:pos x="305" y="590"/>
                  </a:cxn>
                  <a:cxn ang="0">
                    <a:pos x="272" y="628"/>
                  </a:cxn>
                  <a:cxn ang="0">
                    <a:pos x="232" y="689"/>
                  </a:cxn>
                  <a:cxn ang="0">
                    <a:pos x="146" y="678"/>
                  </a:cxn>
                  <a:cxn ang="0">
                    <a:pos x="153" y="643"/>
                  </a:cxn>
                  <a:cxn ang="0">
                    <a:pos x="173" y="599"/>
                  </a:cxn>
                  <a:cxn ang="0">
                    <a:pos x="161" y="561"/>
                  </a:cxn>
                  <a:cxn ang="0">
                    <a:pos x="136" y="509"/>
                  </a:cxn>
                  <a:cxn ang="0">
                    <a:pos x="125" y="461"/>
                  </a:cxn>
                  <a:cxn ang="0">
                    <a:pos x="80" y="444"/>
                  </a:cxn>
                  <a:cxn ang="0">
                    <a:pos x="57" y="400"/>
                  </a:cxn>
                  <a:cxn ang="0">
                    <a:pos x="86" y="400"/>
                  </a:cxn>
                  <a:cxn ang="0">
                    <a:pos x="103" y="359"/>
                  </a:cxn>
                </a:cxnLst>
                <a:rect l="0" t="0" r="r" b="b"/>
                <a:pathLst>
                  <a:path w="790" h="693">
                    <a:moveTo>
                      <a:pt x="103" y="353"/>
                    </a:moveTo>
                    <a:lnTo>
                      <a:pt x="94" y="336"/>
                    </a:lnTo>
                    <a:lnTo>
                      <a:pt x="78" y="336"/>
                    </a:lnTo>
                    <a:lnTo>
                      <a:pt x="71" y="323"/>
                    </a:lnTo>
                    <a:lnTo>
                      <a:pt x="61" y="290"/>
                    </a:lnTo>
                    <a:lnTo>
                      <a:pt x="44" y="269"/>
                    </a:lnTo>
                    <a:lnTo>
                      <a:pt x="19" y="269"/>
                    </a:lnTo>
                    <a:lnTo>
                      <a:pt x="2" y="259"/>
                    </a:lnTo>
                    <a:lnTo>
                      <a:pt x="0" y="242"/>
                    </a:lnTo>
                    <a:lnTo>
                      <a:pt x="32" y="202"/>
                    </a:lnTo>
                    <a:lnTo>
                      <a:pt x="34" y="186"/>
                    </a:lnTo>
                    <a:lnTo>
                      <a:pt x="32" y="175"/>
                    </a:lnTo>
                    <a:lnTo>
                      <a:pt x="21" y="165"/>
                    </a:lnTo>
                    <a:lnTo>
                      <a:pt x="23" y="146"/>
                    </a:lnTo>
                    <a:lnTo>
                      <a:pt x="48" y="133"/>
                    </a:lnTo>
                    <a:lnTo>
                      <a:pt x="67" y="115"/>
                    </a:lnTo>
                    <a:lnTo>
                      <a:pt x="78" y="56"/>
                    </a:lnTo>
                    <a:lnTo>
                      <a:pt x="121" y="46"/>
                    </a:lnTo>
                    <a:lnTo>
                      <a:pt x="169" y="58"/>
                    </a:lnTo>
                    <a:lnTo>
                      <a:pt x="192" y="92"/>
                    </a:lnTo>
                    <a:lnTo>
                      <a:pt x="207" y="92"/>
                    </a:lnTo>
                    <a:lnTo>
                      <a:pt x="226" y="75"/>
                    </a:lnTo>
                    <a:lnTo>
                      <a:pt x="238" y="75"/>
                    </a:lnTo>
                    <a:lnTo>
                      <a:pt x="247" y="81"/>
                    </a:lnTo>
                    <a:lnTo>
                      <a:pt x="255" y="98"/>
                    </a:lnTo>
                    <a:lnTo>
                      <a:pt x="278" y="85"/>
                    </a:lnTo>
                    <a:lnTo>
                      <a:pt x="301" y="79"/>
                    </a:lnTo>
                    <a:lnTo>
                      <a:pt x="328" y="75"/>
                    </a:lnTo>
                    <a:lnTo>
                      <a:pt x="328" y="60"/>
                    </a:lnTo>
                    <a:lnTo>
                      <a:pt x="322" y="48"/>
                    </a:lnTo>
                    <a:lnTo>
                      <a:pt x="328" y="37"/>
                    </a:lnTo>
                    <a:lnTo>
                      <a:pt x="351" y="37"/>
                    </a:lnTo>
                    <a:lnTo>
                      <a:pt x="366" y="50"/>
                    </a:lnTo>
                    <a:lnTo>
                      <a:pt x="387" y="62"/>
                    </a:lnTo>
                    <a:lnTo>
                      <a:pt x="410" y="62"/>
                    </a:lnTo>
                    <a:lnTo>
                      <a:pt x="449" y="73"/>
                    </a:lnTo>
                    <a:lnTo>
                      <a:pt x="464" y="68"/>
                    </a:lnTo>
                    <a:lnTo>
                      <a:pt x="485" y="33"/>
                    </a:lnTo>
                    <a:lnTo>
                      <a:pt x="499" y="33"/>
                    </a:lnTo>
                    <a:lnTo>
                      <a:pt x="528" y="10"/>
                    </a:lnTo>
                    <a:lnTo>
                      <a:pt x="558" y="0"/>
                    </a:lnTo>
                    <a:lnTo>
                      <a:pt x="568" y="0"/>
                    </a:lnTo>
                    <a:lnTo>
                      <a:pt x="589" y="16"/>
                    </a:lnTo>
                    <a:lnTo>
                      <a:pt x="602" y="16"/>
                    </a:lnTo>
                    <a:lnTo>
                      <a:pt x="620" y="25"/>
                    </a:lnTo>
                    <a:lnTo>
                      <a:pt x="637" y="21"/>
                    </a:lnTo>
                    <a:lnTo>
                      <a:pt x="650" y="29"/>
                    </a:lnTo>
                    <a:lnTo>
                      <a:pt x="668" y="27"/>
                    </a:lnTo>
                    <a:lnTo>
                      <a:pt x="693" y="44"/>
                    </a:lnTo>
                    <a:lnTo>
                      <a:pt x="677" y="79"/>
                    </a:lnTo>
                    <a:lnTo>
                      <a:pt x="677" y="115"/>
                    </a:lnTo>
                    <a:lnTo>
                      <a:pt x="662" y="127"/>
                    </a:lnTo>
                    <a:lnTo>
                      <a:pt x="662" y="140"/>
                    </a:lnTo>
                    <a:lnTo>
                      <a:pt x="656" y="156"/>
                    </a:lnTo>
                    <a:lnTo>
                      <a:pt x="656" y="183"/>
                    </a:lnTo>
                    <a:lnTo>
                      <a:pt x="685" y="213"/>
                    </a:lnTo>
                    <a:lnTo>
                      <a:pt x="698" y="234"/>
                    </a:lnTo>
                    <a:lnTo>
                      <a:pt x="710" y="238"/>
                    </a:lnTo>
                    <a:lnTo>
                      <a:pt x="742" y="238"/>
                    </a:lnTo>
                    <a:lnTo>
                      <a:pt x="760" y="227"/>
                    </a:lnTo>
                    <a:lnTo>
                      <a:pt x="771" y="234"/>
                    </a:lnTo>
                    <a:lnTo>
                      <a:pt x="775" y="258"/>
                    </a:lnTo>
                    <a:lnTo>
                      <a:pt x="781" y="271"/>
                    </a:lnTo>
                    <a:lnTo>
                      <a:pt x="781" y="323"/>
                    </a:lnTo>
                    <a:lnTo>
                      <a:pt x="790" y="348"/>
                    </a:lnTo>
                    <a:lnTo>
                      <a:pt x="785" y="365"/>
                    </a:lnTo>
                    <a:lnTo>
                      <a:pt x="756" y="384"/>
                    </a:lnTo>
                    <a:lnTo>
                      <a:pt x="740" y="376"/>
                    </a:lnTo>
                    <a:lnTo>
                      <a:pt x="729" y="363"/>
                    </a:lnTo>
                    <a:lnTo>
                      <a:pt x="714" y="336"/>
                    </a:lnTo>
                    <a:lnTo>
                      <a:pt x="698" y="336"/>
                    </a:lnTo>
                    <a:lnTo>
                      <a:pt x="691" y="348"/>
                    </a:lnTo>
                    <a:lnTo>
                      <a:pt x="668" y="342"/>
                    </a:lnTo>
                    <a:lnTo>
                      <a:pt x="643" y="361"/>
                    </a:lnTo>
                    <a:lnTo>
                      <a:pt x="612" y="365"/>
                    </a:lnTo>
                    <a:lnTo>
                      <a:pt x="583" y="390"/>
                    </a:lnTo>
                    <a:lnTo>
                      <a:pt x="583" y="415"/>
                    </a:lnTo>
                    <a:lnTo>
                      <a:pt x="570" y="434"/>
                    </a:lnTo>
                    <a:lnTo>
                      <a:pt x="570" y="448"/>
                    </a:lnTo>
                    <a:lnTo>
                      <a:pt x="577" y="459"/>
                    </a:lnTo>
                    <a:lnTo>
                      <a:pt x="572" y="505"/>
                    </a:lnTo>
                    <a:lnTo>
                      <a:pt x="564" y="517"/>
                    </a:lnTo>
                    <a:lnTo>
                      <a:pt x="554" y="519"/>
                    </a:lnTo>
                    <a:lnTo>
                      <a:pt x="551" y="534"/>
                    </a:lnTo>
                    <a:lnTo>
                      <a:pt x="504" y="549"/>
                    </a:lnTo>
                    <a:lnTo>
                      <a:pt x="499" y="526"/>
                    </a:lnTo>
                    <a:lnTo>
                      <a:pt x="464" y="520"/>
                    </a:lnTo>
                    <a:lnTo>
                      <a:pt x="445" y="524"/>
                    </a:lnTo>
                    <a:lnTo>
                      <a:pt x="435" y="540"/>
                    </a:lnTo>
                    <a:lnTo>
                      <a:pt x="420" y="549"/>
                    </a:lnTo>
                    <a:lnTo>
                      <a:pt x="389" y="553"/>
                    </a:lnTo>
                    <a:lnTo>
                      <a:pt x="378" y="559"/>
                    </a:lnTo>
                    <a:lnTo>
                      <a:pt x="359" y="553"/>
                    </a:lnTo>
                    <a:lnTo>
                      <a:pt x="347" y="555"/>
                    </a:lnTo>
                    <a:lnTo>
                      <a:pt x="328" y="584"/>
                    </a:lnTo>
                    <a:lnTo>
                      <a:pt x="305" y="590"/>
                    </a:lnTo>
                    <a:lnTo>
                      <a:pt x="291" y="599"/>
                    </a:lnTo>
                    <a:lnTo>
                      <a:pt x="272" y="628"/>
                    </a:lnTo>
                    <a:lnTo>
                      <a:pt x="263" y="659"/>
                    </a:lnTo>
                    <a:lnTo>
                      <a:pt x="232" y="689"/>
                    </a:lnTo>
                    <a:lnTo>
                      <a:pt x="197" y="693"/>
                    </a:lnTo>
                    <a:lnTo>
                      <a:pt x="146" y="678"/>
                    </a:lnTo>
                    <a:lnTo>
                      <a:pt x="144" y="662"/>
                    </a:lnTo>
                    <a:lnTo>
                      <a:pt x="153" y="643"/>
                    </a:lnTo>
                    <a:lnTo>
                      <a:pt x="167" y="626"/>
                    </a:lnTo>
                    <a:lnTo>
                      <a:pt x="173" y="599"/>
                    </a:lnTo>
                    <a:lnTo>
                      <a:pt x="169" y="568"/>
                    </a:lnTo>
                    <a:lnTo>
                      <a:pt x="161" y="561"/>
                    </a:lnTo>
                    <a:lnTo>
                      <a:pt x="157" y="515"/>
                    </a:lnTo>
                    <a:lnTo>
                      <a:pt x="136" y="509"/>
                    </a:lnTo>
                    <a:lnTo>
                      <a:pt x="128" y="505"/>
                    </a:lnTo>
                    <a:lnTo>
                      <a:pt x="125" y="461"/>
                    </a:lnTo>
                    <a:lnTo>
                      <a:pt x="102" y="455"/>
                    </a:lnTo>
                    <a:lnTo>
                      <a:pt x="80" y="444"/>
                    </a:lnTo>
                    <a:lnTo>
                      <a:pt x="61" y="428"/>
                    </a:lnTo>
                    <a:lnTo>
                      <a:pt x="57" y="400"/>
                    </a:lnTo>
                    <a:lnTo>
                      <a:pt x="61" y="394"/>
                    </a:lnTo>
                    <a:lnTo>
                      <a:pt x="86" y="400"/>
                    </a:lnTo>
                    <a:lnTo>
                      <a:pt x="103" y="386"/>
                    </a:lnTo>
                    <a:lnTo>
                      <a:pt x="103" y="359"/>
                    </a:lnTo>
                    <a:lnTo>
                      <a:pt x="103" y="353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69" name="Freeform 32"/>
              <p:cNvSpPr>
                <a:spLocks noChangeArrowheads="1"/>
              </p:cNvSpPr>
              <p:nvPr/>
            </p:nvSpPr>
            <p:spPr bwMode="auto">
              <a:xfrm rot="360000">
                <a:off x="1818" y="2137"/>
                <a:ext cx="661" cy="374"/>
              </a:xfrm>
              <a:custGeom>
                <a:avLst/>
                <a:gdLst/>
                <a:ahLst/>
                <a:cxnLst>
                  <a:cxn ang="0">
                    <a:pos x="63" y="313"/>
                  </a:cxn>
                  <a:cxn ang="0">
                    <a:pos x="37" y="284"/>
                  </a:cxn>
                  <a:cxn ang="0">
                    <a:pos x="62" y="252"/>
                  </a:cxn>
                  <a:cxn ang="0">
                    <a:pos x="63" y="207"/>
                  </a:cxn>
                  <a:cxn ang="0">
                    <a:pos x="100" y="175"/>
                  </a:cxn>
                  <a:cxn ang="0">
                    <a:pos x="136" y="173"/>
                  </a:cxn>
                  <a:cxn ang="0">
                    <a:pos x="115" y="102"/>
                  </a:cxn>
                  <a:cxn ang="0">
                    <a:pos x="173" y="46"/>
                  </a:cxn>
                  <a:cxn ang="0">
                    <a:pos x="205" y="10"/>
                  </a:cxn>
                  <a:cxn ang="0">
                    <a:pos x="221" y="37"/>
                  </a:cxn>
                  <a:cxn ang="0">
                    <a:pos x="244" y="33"/>
                  </a:cxn>
                  <a:cxn ang="0">
                    <a:pos x="299" y="46"/>
                  </a:cxn>
                  <a:cxn ang="0">
                    <a:pos x="365" y="4"/>
                  </a:cxn>
                  <a:cxn ang="0">
                    <a:pos x="407" y="16"/>
                  </a:cxn>
                  <a:cxn ang="0">
                    <a:pos x="388" y="60"/>
                  </a:cxn>
                  <a:cxn ang="0">
                    <a:pos x="365" y="85"/>
                  </a:cxn>
                  <a:cxn ang="0">
                    <a:pos x="399" y="117"/>
                  </a:cxn>
                  <a:cxn ang="0">
                    <a:pos x="453" y="167"/>
                  </a:cxn>
                  <a:cxn ang="0">
                    <a:pos x="507" y="146"/>
                  </a:cxn>
                  <a:cxn ang="0">
                    <a:pos x="585" y="146"/>
                  </a:cxn>
                  <a:cxn ang="0">
                    <a:pos x="629" y="123"/>
                  </a:cxn>
                  <a:cxn ang="0">
                    <a:pos x="697" y="69"/>
                  </a:cxn>
                  <a:cxn ang="0">
                    <a:pos x="758" y="46"/>
                  </a:cxn>
                  <a:cxn ang="0">
                    <a:pos x="810" y="71"/>
                  </a:cxn>
                  <a:cxn ang="0">
                    <a:pos x="854" y="113"/>
                  </a:cxn>
                  <a:cxn ang="0">
                    <a:pos x="906" y="110"/>
                  </a:cxn>
                  <a:cxn ang="0">
                    <a:pos x="908" y="225"/>
                  </a:cxn>
                  <a:cxn ang="0">
                    <a:pos x="890" y="269"/>
                  </a:cxn>
                  <a:cxn ang="0">
                    <a:pos x="858" y="332"/>
                  </a:cxn>
                  <a:cxn ang="0">
                    <a:pos x="902" y="359"/>
                  </a:cxn>
                  <a:cxn ang="0">
                    <a:pos x="938" y="428"/>
                  </a:cxn>
                  <a:cxn ang="0">
                    <a:pos x="961" y="480"/>
                  </a:cxn>
                  <a:cxn ang="0">
                    <a:pos x="915" y="490"/>
                  </a:cxn>
                  <a:cxn ang="0">
                    <a:pos x="842" y="555"/>
                  </a:cxn>
                  <a:cxn ang="0">
                    <a:pos x="806" y="582"/>
                  </a:cxn>
                  <a:cxn ang="0">
                    <a:pos x="748" y="566"/>
                  </a:cxn>
                  <a:cxn ang="0">
                    <a:pos x="664" y="555"/>
                  </a:cxn>
                  <a:cxn ang="0">
                    <a:pos x="629" y="587"/>
                  </a:cxn>
                  <a:cxn ang="0">
                    <a:pos x="587" y="570"/>
                  </a:cxn>
                  <a:cxn ang="0">
                    <a:pos x="562" y="589"/>
                  </a:cxn>
                  <a:cxn ang="0">
                    <a:pos x="512" y="580"/>
                  </a:cxn>
                  <a:cxn ang="0">
                    <a:pos x="463" y="593"/>
                  </a:cxn>
                  <a:cxn ang="0">
                    <a:pos x="321" y="591"/>
                  </a:cxn>
                  <a:cxn ang="0">
                    <a:pos x="269" y="595"/>
                  </a:cxn>
                  <a:cxn ang="0">
                    <a:pos x="217" y="574"/>
                  </a:cxn>
                  <a:cxn ang="0">
                    <a:pos x="182" y="543"/>
                  </a:cxn>
                  <a:cxn ang="0">
                    <a:pos x="161" y="526"/>
                  </a:cxn>
                  <a:cxn ang="0">
                    <a:pos x="108" y="486"/>
                  </a:cxn>
                  <a:cxn ang="0">
                    <a:pos x="71" y="463"/>
                  </a:cxn>
                  <a:cxn ang="0">
                    <a:pos x="27" y="434"/>
                  </a:cxn>
                  <a:cxn ang="0">
                    <a:pos x="2" y="394"/>
                  </a:cxn>
                </a:cxnLst>
                <a:rect l="0" t="0" r="r" b="b"/>
                <a:pathLst>
                  <a:path w="961" h="607">
                    <a:moveTo>
                      <a:pt x="38" y="342"/>
                    </a:moveTo>
                    <a:lnTo>
                      <a:pt x="60" y="332"/>
                    </a:lnTo>
                    <a:lnTo>
                      <a:pt x="63" y="313"/>
                    </a:lnTo>
                    <a:lnTo>
                      <a:pt x="56" y="300"/>
                    </a:lnTo>
                    <a:lnTo>
                      <a:pt x="44" y="296"/>
                    </a:lnTo>
                    <a:lnTo>
                      <a:pt x="37" y="284"/>
                    </a:lnTo>
                    <a:lnTo>
                      <a:pt x="29" y="267"/>
                    </a:lnTo>
                    <a:lnTo>
                      <a:pt x="23" y="248"/>
                    </a:lnTo>
                    <a:lnTo>
                      <a:pt x="62" y="252"/>
                    </a:lnTo>
                    <a:lnTo>
                      <a:pt x="69" y="242"/>
                    </a:lnTo>
                    <a:lnTo>
                      <a:pt x="71" y="223"/>
                    </a:lnTo>
                    <a:lnTo>
                      <a:pt x="63" y="207"/>
                    </a:lnTo>
                    <a:lnTo>
                      <a:pt x="75" y="196"/>
                    </a:lnTo>
                    <a:lnTo>
                      <a:pt x="81" y="175"/>
                    </a:lnTo>
                    <a:lnTo>
                      <a:pt x="100" y="175"/>
                    </a:lnTo>
                    <a:lnTo>
                      <a:pt x="119" y="184"/>
                    </a:lnTo>
                    <a:lnTo>
                      <a:pt x="129" y="184"/>
                    </a:lnTo>
                    <a:lnTo>
                      <a:pt x="136" y="173"/>
                    </a:lnTo>
                    <a:lnTo>
                      <a:pt x="136" y="156"/>
                    </a:lnTo>
                    <a:lnTo>
                      <a:pt x="115" y="121"/>
                    </a:lnTo>
                    <a:lnTo>
                      <a:pt x="115" y="102"/>
                    </a:lnTo>
                    <a:lnTo>
                      <a:pt x="140" y="58"/>
                    </a:lnTo>
                    <a:lnTo>
                      <a:pt x="161" y="54"/>
                    </a:lnTo>
                    <a:lnTo>
                      <a:pt x="173" y="46"/>
                    </a:lnTo>
                    <a:lnTo>
                      <a:pt x="190" y="23"/>
                    </a:lnTo>
                    <a:lnTo>
                      <a:pt x="194" y="23"/>
                    </a:lnTo>
                    <a:lnTo>
                      <a:pt x="205" y="10"/>
                    </a:lnTo>
                    <a:lnTo>
                      <a:pt x="223" y="14"/>
                    </a:lnTo>
                    <a:lnTo>
                      <a:pt x="225" y="19"/>
                    </a:lnTo>
                    <a:lnTo>
                      <a:pt x="221" y="37"/>
                    </a:lnTo>
                    <a:lnTo>
                      <a:pt x="227" y="44"/>
                    </a:lnTo>
                    <a:lnTo>
                      <a:pt x="238" y="41"/>
                    </a:lnTo>
                    <a:lnTo>
                      <a:pt x="244" y="33"/>
                    </a:lnTo>
                    <a:lnTo>
                      <a:pt x="265" y="31"/>
                    </a:lnTo>
                    <a:lnTo>
                      <a:pt x="284" y="42"/>
                    </a:lnTo>
                    <a:lnTo>
                      <a:pt x="299" y="46"/>
                    </a:lnTo>
                    <a:lnTo>
                      <a:pt x="330" y="42"/>
                    </a:lnTo>
                    <a:lnTo>
                      <a:pt x="342" y="27"/>
                    </a:lnTo>
                    <a:lnTo>
                      <a:pt x="365" y="4"/>
                    </a:lnTo>
                    <a:lnTo>
                      <a:pt x="382" y="0"/>
                    </a:lnTo>
                    <a:lnTo>
                      <a:pt x="399" y="4"/>
                    </a:lnTo>
                    <a:lnTo>
                      <a:pt x="407" y="16"/>
                    </a:lnTo>
                    <a:lnTo>
                      <a:pt x="405" y="27"/>
                    </a:lnTo>
                    <a:lnTo>
                      <a:pt x="388" y="44"/>
                    </a:lnTo>
                    <a:lnTo>
                      <a:pt x="388" y="60"/>
                    </a:lnTo>
                    <a:lnTo>
                      <a:pt x="363" y="65"/>
                    </a:lnTo>
                    <a:lnTo>
                      <a:pt x="361" y="71"/>
                    </a:lnTo>
                    <a:lnTo>
                      <a:pt x="365" y="85"/>
                    </a:lnTo>
                    <a:lnTo>
                      <a:pt x="359" y="110"/>
                    </a:lnTo>
                    <a:lnTo>
                      <a:pt x="369" y="115"/>
                    </a:lnTo>
                    <a:lnTo>
                      <a:pt x="399" y="117"/>
                    </a:lnTo>
                    <a:lnTo>
                      <a:pt x="430" y="133"/>
                    </a:lnTo>
                    <a:lnTo>
                      <a:pt x="438" y="150"/>
                    </a:lnTo>
                    <a:lnTo>
                      <a:pt x="453" y="167"/>
                    </a:lnTo>
                    <a:lnTo>
                      <a:pt x="468" y="169"/>
                    </a:lnTo>
                    <a:lnTo>
                      <a:pt x="486" y="165"/>
                    </a:lnTo>
                    <a:lnTo>
                      <a:pt x="507" y="146"/>
                    </a:lnTo>
                    <a:lnTo>
                      <a:pt x="526" y="156"/>
                    </a:lnTo>
                    <a:lnTo>
                      <a:pt x="547" y="140"/>
                    </a:lnTo>
                    <a:lnTo>
                      <a:pt x="585" y="146"/>
                    </a:lnTo>
                    <a:lnTo>
                      <a:pt x="601" y="140"/>
                    </a:lnTo>
                    <a:lnTo>
                      <a:pt x="616" y="125"/>
                    </a:lnTo>
                    <a:lnTo>
                      <a:pt x="629" y="123"/>
                    </a:lnTo>
                    <a:lnTo>
                      <a:pt x="662" y="90"/>
                    </a:lnTo>
                    <a:lnTo>
                      <a:pt x="691" y="88"/>
                    </a:lnTo>
                    <a:lnTo>
                      <a:pt x="697" y="69"/>
                    </a:lnTo>
                    <a:lnTo>
                      <a:pt x="735" y="64"/>
                    </a:lnTo>
                    <a:lnTo>
                      <a:pt x="747" y="54"/>
                    </a:lnTo>
                    <a:lnTo>
                      <a:pt x="758" y="46"/>
                    </a:lnTo>
                    <a:lnTo>
                      <a:pt x="773" y="54"/>
                    </a:lnTo>
                    <a:lnTo>
                      <a:pt x="791" y="67"/>
                    </a:lnTo>
                    <a:lnTo>
                      <a:pt x="810" y="71"/>
                    </a:lnTo>
                    <a:lnTo>
                      <a:pt x="835" y="64"/>
                    </a:lnTo>
                    <a:lnTo>
                      <a:pt x="848" y="110"/>
                    </a:lnTo>
                    <a:lnTo>
                      <a:pt x="854" y="113"/>
                    </a:lnTo>
                    <a:lnTo>
                      <a:pt x="865" y="102"/>
                    </a:lnTo>
                    <a:lnTo>
                      <a:pt x="885" y="102"/>
                    </a:lnTo>
                    <a:lnTo>
                      <a:pt x="906" y="110"/>
                    </a:lnTo>
                    <a:lnTo>
                      <a:pt x="936" y="148"/>
                    </a:lnTo>
                    <a:lnTo>
                      <a:pt x="923" y="207"/>
                    </a:lnTo>
                    <a:lnTo>
                      <a:pt x="908" y="225"/>
                    </a:lnTo>
                    <a:lnTo>
                      <a:pt x="879" y="238"/>
                    </a:lnTo>
                    <a:lnTo>
                      <a:pt x="879" y="255"/>
                    </a:lnTo>
                    <a:lnTo>
                      <a:pt x="890" y="269"/>
                    </a:lnTo>
                    <a:lnTo>
                      <a:pt x="890" y="278"/>
                    </a:lnTo>
                    <a:lnTo>
                      <a:pt x="889" y="292"/>
                    </a:lnTo>
                    <a:lnTo>
                      <a:pt x="858" y="332"/>
                    </a:lnTo>
                    <a:lnTo>
                      <a:pt x="858" y="350"/>
                    </a:lnTo>
                    <a:lnTo>
                      <a:pt x="875" y="361"/>
                    </a:lnTo>
                    <a:lnTo>
                      <a:pt x="902" y="359"/>
                    </a:lnTo>
                    <a:lnTo>
                      <a:pt x="919" y="386"/>
                    </a:lnTo>
                    <a:lnTo>
                      <a:pt x="927" y="417"/>
                    </a:lnTo>
                    <a:lnTo>
                      <a:pt x="938" y="428"/>
                    </a:lnTo>
                    <a:lnTo>
                      <a:pt x="950" y="428"/>
                    </a:lnTo>
                    <a:lnTo>
                      <a:pt x="961" y="447"/>
                    </a:lnTo>
                    <a:lnTo>
                      <a:pt x="961" y="480"/>
                    </a:lnTo>
                    <a:lnTo>
                      <a:pt x="944" y="490"/>
                    </a:lnTo>
                    <a:lnTo>
                      <a:pt x="919" y="486"/>
                    </a:lnTo>
                    <a:lnTo>
                      <a:pt x="915" y="490"/>
                    </a:lnTo>
                    <a:lnTo>
                      <a:pt x="919" y="520"/>
                    </a:lnTo>
                    <a:lnTo>
                      <a:pt x="867" y="563"/>
                    </a:lnTo>
                    <a:lnTo>
                      <a:pt x="842" y="555"/>
                    </a:lnTo>
                    <a:lnTo>
                      <a:pt x="835" y="555"/>
                    </a:lnTo>
                    <a:lnTo>
                      <a:pt x="816" y="578"/>
                    </a:lnTo>
                    <a:lnTo>
                      <a:pt x="806" y="582"/>
                    </a:lnTo>
                    <a:lnTo>
                      <a:pt x="787" y="566"/>
                    </a:lnTo>
                    <a:lnTo>
                      <a:pt x="766" y="563"/>
                    </a:lnTo>
                    <a:lnTo>
                      <a:pt x="748" y="566"/>
                    </a:lnTo>
                    <a:lnTo>
                      <a:pt x="716" y="566"/>
                    </a:lnTo>
                    <a:lnTo>
                      <a:pt x="689" y="555"/>
                    </a:lnTo>
                    <a:lnTo>
                      <a:pt x="664" y="555"/>
                    </a:lnTo>
                    <a:lnTo>
                      <a:pt x="647" y="578"/>
                    </a:lnTo>
                    <a:lnTo>
                      <a:pt x="639" y="580"/>
                    </a:lnTo>
                    <a:lnTo>
                      <a:pt x="629" y="587"/>
                    </a:lnTo>
                    <a:lnTo>
                      <a:pt x="616" y="587"/>
                    </a:lnTo>
                    <a:lnTo>
                      <a:pt x="601" y="570"/>
                    </a:lnTo>
                    <a:lnTo>
                      <a:pt x="587" y="570"/>
                    </a:lnTo>
                    <a:lnTo>
                      <a:pt x="576" y="578"/>
                    </a:lnTo>
                    <a:lnTo>
                      <a:pt x="570" y="589"/>
                    </a:lnTo>
                    <a:lnTo>
                      <a:pt x="562" y="589"/>
                    </a:lnTo>
                    <a:lnTo>
                      <a:pt x="543" y="580"/>
                    </a:lnTo>
                    <a:lnTo>
                      <a:pt x="532" y="580"/>
                    </a:lnTo>
                    <a:lnTo>
                      <a:pt x="512" y="580"/>
                    </a:lnTo>
                    <a:lnTo>
                      <a:pt x="491" y="570"/>
                    </a:lnTo>
                    <a:lnTo>
                      <a:pt x="474" y="580"/>
                    </a:lnTo>
                    <a:lnTo>
                      <a:pt x="463" y="593"/>
                    </a:lnTo>
                    <a:lnTo>
                      <a:pt x="447" y="599"/>
                    </a:lnTo>
                    <a:lnTo>
                      <a:pt x="378" y="593"/>
                    </a:lnTo>
                    <a:lnTo>
                      <a:pt x="321" y="591"/>
                    </a:lnTo>
                    <a:lnTo>
                      <a:pt x="307" y="584"/>
                    </a:lnTo>
                    <a:lnTo>
                      <a:pt x="282" y="607"/>
                    </a:lnTo>
                    <a:lnTo>
                      <a:pt x="269" y="595"/>
                    </a:lnTo>
                    <a:lnTo>
                      <a:pt x="232" y="589"/>
                    </a:lnTo>
                    <a:lnTo>
                      <a:pt x="217" y="582"/>
                    </a:lnTo>
                    <a:lnTo>
                      <a:pt x="217" y="574"/>
                    </a:lnTo>
                    <a:lnTo>
                      <a:pt x="202" y="557"/>
                    </a:lnTo>
                    <a:lnTo>
                      <a:pt x="190" y="553"/>
                    </a:lnTo>
                    <a:lnTo>
                      <a:pt x="182" y="543"/>
                    </a:lnTo>
                    <a:lnTo>
                      <a:pt x="179" y="538"/>
                    </a:lnTo>
                    <a:lnTo>
                      <a:pt x="161" y="536"/>
                    </a:lnTo>
                    <a:lnTo>
                      <a:pt x="161" y="526"/>
                    </a:lnTo>
                    <a:lnTo>
                      <a:pt x="146" y="507"/>
                    </a:lnTo>
                    <a:lnTo>
                      <a:pt x="134" y="509"/>
                    </a:lnTo>
                    <a:lnTo>
                      <a:pt x="108" y="486"/>
                    </a:lnTo>
                    <a:lnTo>
                      <a:pt x="90" y="486"/>
                    </a:lnTo>
                    <a:lnTo>
                      <a:pt x="81" y="474"/>
                    </a:lnTo>
                    <a:lnTo>
                      <a:pt x="71" y="463"/>
                    </a:lnTo>
                    <a:lnTo>
                      <a:pt x="67" y="445"/>
                    </a:lnTo>
                    <a:lnTo>
                      <a:pt x="40" y="451"/>
                    </a:lnTo>
                    <a:lnTo>
                      <a:pt x="27" y="434"/>
                    </a:lnTo>
                    <a:lnTo>
                      <a:pt x="21" y="430"/>
                    </a:lnTo>
                    <a:lnTo>
                      <a:pt x="0" y="419"/>
                    </a:lnTo>
                    <a:lnTo>
                      <a:pt x="2" y="394"/>
                    </a:lnTo>
                    <a:lnTo>
                      <a:pt x="37" y="344"/>
                    </a:lnTo>
                    <a:lnTo>
                      <a:pt x="38" y="342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70" name="Freeform 33"/>
              <p:cNvSpPr>
                <a:spLocks noChangeArrowheads="1"/>
              </p:cNvSpPr>
              <p:nvPr/>
            </p:nvSpPr>
            <p:spPr bwMode="auto">
              <a:xfrm rot="360000">
                <a:off x="2307" y="1634"/>
                <a:ext cx="515" cy="361"/>
              </a:xfrm>
              <a:custGeom>
                <a:avLst/>
                <a:gdLst/>
                <a:ahLst/>
                <a:cxnLst>
                  <a:cxn ang="0">
                    <a:pos x="50" y="17"/>
                  </a:cxn>
                  <a:cxn ang="0">
                    <a:pos x="89" y="6"/>
                  </a:cxn>
                  <a:cxn ang="0">
                    <a:pos x="194" y="17"/>
                  </a:cxn>
                  <a:cxn ang="0">
                    <a:pos x="242" y="8"/>
                  </a:cxn>
                  <a:cxn ang="0">
                    <a:pos x="294" y="29"/>
                  </a:cxn>
                  <a:cxn ang="0">
                    <a:pos x="342" y="44"/>
                  </a:cxn>
                  <a:cxn ang="0">
                    <a:pos x="340" y="86"/>
                  </a:cxn>
                  <a:cxn ang="0">
                    <a:pos x="396" y="121"/>
                  </a:cxn>
                  <a:cxn ang="0">
                    <a:pos x="459" y="134"/>
                  </a:cxn>
                  <a:cxn ang="0">
                    <a:pos x="520" y="106"/>
                  </a:cxn>
                  <a:cxn ang="0">
                    <a:pos x="555" y="106"/>
                  </a:cxn>
                  <a:cxn ang="0">
                    <a:pos x="593" y="84"/>
                  </a:cxn>
                  <a:cxn ang="0">
                    <a:pos x="630" y="98"/>
                  </a:cxn>
                  <a:cxn ang="0">
                    <a:pos x="660" y="125"/>
                  </a:cxn>
                  <a:cxn ang="0">
                    <a:pos x="710" y="167"/>
                  </a:cxn>
                  <a:cxn ang="0">
                    <a:pos x="722" y="232"/>
                  </a:cxn>
                  <a:cxn ang="0">
                    <a:pos x="737" y="278"/>
                  </a:cxn>
                  <a:cxn ang="0">
                    <a:pos x="743" y="336"/>
                  </a:cxn>
                  <a:cxn ang="0">
                    <a:pos x="743" y="374"/>
                  </a:cxn>
                  <a:cxn ang="0">
                    <a:pos x="703" y="388"/>
                  </a:cxn>
                  <a:cxn ang="0">
                    <a:pos x="660" y="445"/>
                  </a:cxn>
                  <a:cxn ang="0">
                    <a:pos x="628" y="403"/>
                  </a:cxn>
                  <a:cxn ang="0">
                    <a:pos x="597" y="367"/>
                  </a:cxn>
                  <a:cxn ang="0">
                    <a:pos x="564" y="351"/>
                  </a:cxn>
                  <a:cxn ang="0">
                    <a:pos x="522" y="357"/>
                  </a:cxn>
                  <a:cxn ang="0">
                    <a:pos x="474" y="361"/>
                  </a:cxn>
                  <a:cxn ang="0">
                    <a:pos x="434" y="368"/>
                  </a:cxn>
                  <a:cxn ang="0">
                    <a:pos x="413" y="399"/>
                  </a:cxn>
                  <a:cxn ang="0">
                    <a:pos x="369" y="418"/>
                  </a:cxn>
                  <a:cxn ang="0">
                    <a:pos x="330" y="445"/>
                  </a:cxn>
                  <a:cxn ang="0">
                    <a:pos x="307" y="461"/>
                  </a:cxn>
                  <a:cxn ang="0">
                    <a:pos x="263" y="459"/>
                  </a:cxn>
                  <a:cxn ang="0">
                    <a:pos x="252" y="507"/>
                  </a:cxn>
                  <a:cxn ang="0">
                    <a:pos x="196" y="566"/>
                  </a:cxn>
                  <a:cxn ang="0">
                    <a:pos x="158" y="589"/>
                  </a:cxn>
                  <a:cxn ang="0">
                    <a:pos x="137" y="526"/>
                  </a:cxn>
                  <a:cxn ang="0">
                    <a:pos x="98" y="520"/>
                  </a:cxn>
                  <a:cxn ang="0">
                    <a:pos x="110" y="461"/>
                  </a:cxn>
                  <a:cxn ang="0">
                    <a:pos x="75" y="416"/>
                  </a:cxn>
                  <a:cxn ang="0">
                    <a:pos x="48" y="361"/>
                  </a:cxn>
                  <a:cxn ang="0">
                    <a:pos x="46" y="324"/>
                  </a:cxn>
                  <a:cxn ang="0">
                    <a:pos x="6" y="307"/>
                  </a:cxn>
                  <a:cxn ang="0">
                    <a:pos x="37" y="194"/>
                  </a:cxn>
                  <a:cxn ang="0">
                    <a:pos x="8" y="169"/>
                  </a:cxn>
                  <a:cxn ang="0">
                    <a:pos x="8" y="98"/>
                  </a:cxn>
                </a:cxnLst>
                <a:rect l="0" t="0" r="r" b="b"/>
                <a:pathLst>
                  <a:path w="751" h="589">
                    <a:moveTo>
                      <a:pt x="6" y="69"/>
                    </a:moveTo>
                    <a:lnTo>
                      <a:pt x="43" y="31"/>
                    </a:lnTo>
                    <a:lnTo>
                      <a:pt x="50" y="17"/>
                    </a:lnTo>
                    <a:lnTo>
                      <a:pt x="67" y="21"/>
                    </a:lnTo>
                    <a:lnTo>
                      <a:pt x="87" y="15"/>
                    </a:lnTo>
                    <a:lnTo>
                      <a:pt x="89" y="6"/>
                    </a:lnTo>
                    <a:lnTo>
                      <a:pt x="123" y="6"/>
                    </a:lnTo>
                    <a:lnTo>
                      <a:pt x="135" y="19"/>
                    </a:lnTo>
                    <a:lnTo>
                      <a:pt x="194" y="17"/>
                    </a:lnTo>
                    <a:lnTo>
                      <a:pt x="206" y="8"/>
                    </a:lnTo>
                    <a:lnTo>
                      <a:pt x="242" y="0"/>
                    </a:lnTo>
                    <a:lnTo>
                      <a:pt x="242" y="8"/>
                    </a:lnTo>
                    <a:lnTo>
                      <a:pt x="244" y="33"/>
                    </a:lnTo>
                    <a:lnTo>
                      <a:pt x="261" y="35"/>
                    </a:lnTo>
                    <a:lnTo>
                      <a:pt x="294" y="29"/>
                    </a:lnTo>
                    <a:lnTo>
                      <a:pt x="313" y="29"/>
                    </a:lnTo>
                    <a:lnTo>
                      <a:pt x="328" y="42"/>
                    </a:lnTo>
                    <a:lnTo>
                      <a:pt x="342" y="44"/>
                    </a:lnTo>
                    <a:lnTo>
                      <a:pt x="351" y="52"/>
                    </a:lnTo>
                    <a:lnTo>
                      <a:pt x="336" y="77"/>
                    </a:lnTo>
                    <a:lnTo>
                      <a:pt x="340" y="86"/>
                    </a:lnTo>
                    <a:lnTo>
                      <a:pt x="380" y="86"/>
                    </a:lnTo>
                    <a:lnTo>
                      <a:pt x="382" y="113"/>
                    </a:lnTo>
                    <a:lnTo>
                      <a:pt x="396" y="121"/>
                    </a:lnTo>
                    <a:lnTo>
                      <a:pt x="421" y="117"/>
                    </a:lnTo>
                    <a:lnTo>
                      <a:pt x="436" y="113"/>
                    </a:lnTo>
                    <a:lnTo>
                      <a:pt x="459" y="134"/>
                    </a:lnTo>
                    <a:lnTo>
                      <a:pt x="484" y="117"/>
                    </a:lnTo>
                    <a:lnTo>
                      <a:pt x="503" y="106"/>
                    </a:lnTo>
                    <a:lnTo>
                      <a:pt x="520" y="106"/>
                    </a:lnTo>
                    <a:lnTo>
                      <a:pt x="534" y="115"/>
                    </a:lnTo>
                    <a:lnTo>
                      <a:pt x="549" y="117"/>
                    </a:lnTo>
                    <a:lnTo>
                      <a:pt x="555" y="106"/>
                    </a:lnTo>
                    <a:lnTo>
                      <a:pt x="555" y="79"/>
                    </a:lnTo>
                    <a:lnTo>
                      <a:pt x="582" y="77"/>
                    </a:lnTo>
                    <a:lnTo>
                      <a:pt x="593" y="84"/>
                    </a:lnTo>
                    <a:lnTo>
                      <a:pt x="601" y="94"/>
                    </a:lnTo>
                    <a:lnTo>
                      <a:pt x="612" y="96"/>
                    </a:lnTo>
                    <a:lnTo>
                      <a:pt x="630" y="98"/>
                    </a:lnTo>
                    <a:lnTo>
                      <a:pt x="643" y="106"/>
                    </a:lnTo>
                    <a:lnTo>
                      <a:pt x="651" y="111"/>
                    </a:lnTo>
                    <a:lnTo>
                      <a:pt x="660" y="125"/>
                    </a:lnTo>
                    <a:lnTo>
                      <a:pt x="674" y="140"/>
                    </a:lnTo>
                    <a:lnTo>
                      <a:pt x="689" y="155"/>
                    </a:lnTo>
                    <a:lnTo>
                      <a:pt x="710" y="167"/>
                    </a:lnTo>
                    <a:lnTo>
                      <a:pt x="737" y="192"/>
                    </a:lnTo>
                    <a:lnTo>
                      <a:pt x="714" y="215"/>
                    </a:lnTo>
                    <a:lnTo>
                      <a:pt x="722" y="232"/>
                    </a:lnTo>
                    <a:lnTo>
                      <a:pt x="743" y="248"/>
                    </a:lnTo>
                    <a:lnTo>
                      <a:pt x="747" y="259"/>
                    </a:lnTo>
                    <a:lnTo>
                      <a:pt x="737" y="278"/>
                    </a:lnTo>
                    <a:lnTo>
                      <a:pt x="733" y="290"/>
                    </a:lnTo>
                    <a:lnTo>
                      <a:pt x="741" y="305"/>
                    </a:lnTo>
                    <a:lnTo>
                      <a:pt x="743" y="336"/>
                    </a:lnTo>
                    <a:lnTo>
                      <a:pt x="751" y="349"/>
                    </a:lnTo>
                    <a:lnTo>
                      <a:pt x="751" y="363"/>
                    </a:lnTo>
                    <a:lnTo>
                      <a:pt x="743" y="374"/>
                    </a:lnTo>
                    <a:lnTo>
                      <a:pt x="720" y="378"/>
                    </a:lnTo>
                    <a:lnTo>
                      <a:pt x="710" y="376"/>
                    </a:lnTo>
                    <a:lnTo>
                      <a:pt x="703" y="388"/>
                    </a:lnTo>
                    <a:lnTo>
                      <a:pt x="699" y="415"/>
                    </a:lnTo>
                    <a:lnTo>
                      <a:pt x="691" y="426"/>
                    </a:lnTo>
                    <a:lnTo>
                      <a:pt x="660" y="445"/>
                    </a:lnTo>
                    <a:lnTo>
                      <a:pt x="645" y="445"/>
                    </a:lnTo>
                    <a:lnTo>
                      <a:pt x="635" y="434"/>
                    </a:lnTo>
                    <a:lnTo>
                      <a:pt x="628" y="403"/>
                    </a:lnTo>
                    <a:lnTo>
                      <a:pt x="614" y="386"/>
                    </a:lnTo>
                    <a:lnTo>
                      <a:pt x="612" y="374"/>
                    </a:lnTo>
                    <a:lnTo>
                      <a:pt x="597" y="367"/>
                    </a:lnTo>
                    <a:lnTo>
                      <a:pt x="582" y="384"/>
                    </a:lnTo>
                    <a:lnTo>
                      <a:pt x="572" y="368"/>
                    </a:lnTo>
                    <a:lnTo>
                      <a:pt x="564" y="351"/>
                    </a:lnTo>
                    <a:lnTo>
                      <a:pt x="551" y="344"/>
                    </a:lnTo>
                    <a:lnTo>
                      <a:pt x="526" y="349"/>
                    </a:lnTo>
                    <a:lnTo>
                      <a:pt x="522" y="357"/>
                    </a:lnTo>
                    <a:lnTo>
                      <a:pt x="492" y="347"/>
                    </a:lnTo>
                    <a:lnTo>
                      <a:pt x="480" y="349"/>
                    </a:lnTo>
                    <a:lnTo>
                      <a:pt x="474" y="361"/>
                    </a:lnTo>
                    <a:lnTo>
                      <a:pt x="474" y="374"/>
                    </a:lnTo>
                    <a:lnTo>
                      <a:pt x="451" y="374"/>
                    </a:lnTo>
                    <a:lnTo>
                      <a:pt x="434" y="368"/>
                    </a:lnTo>
                    <a:lnTo>
                      <a:pt x="422" y="378"/>
                    </a:lnTo>
                    <a:lnTo>
                      <a:pt x="421" y="391"/>
                    </a:lnTo>
                    <a:lnTo>
                      <a:pt x="413" y="399"/>
                    </a:lnTo>
                    <a:lnTo>
                      <a:pt x="386" y="399"/>
                    </a:lnTo>
                    <a:lnTo>
                      <a:pt x="373" y="407"/>
                    </a:lnTo>
                    <a:lnTo>
                      <a:pt x="369" y="418"/>
                    </a:lnTo>
                    <a:lnTo>
                      <a:pt x="378" y="434"/>
                    </a:lnTo>
                    <a:lnTo>
                      <a:pt x="348" y="443"/>
                    </a:lnTo>
                    <a:lnTo>
                      <a:pt x="330" y="445"/>
                    </a:lnTo>
                    <a:lnTo>
                      <a:pt x="313" y="441"/>
                    </a:lnTo>
                    <a:lnTo>
                      <a:pt x="300" y="447"/>
                    </a:lnTo>
                    <a:lnTo>
                      <a:pt x="307" y="461"/>
                    </a:lnTo>
                    <a:lnTo>
                      <a:pt x="300" y="472"/>
                    </a:lnTo>
                    <a:lnTo>
                      <a:pt x="284" y="474"/>
                    </a:lnTo>
                    <a:lnTo>
                      <a:pt x="263" y="459"/>
                    </a:lnTo>
                    <a:lnTo>
                      <a:pt x="250" y="466"/>
                    </a:lnTo>
                    <a:lnTo>
                      <a:pt x="244" y="478"/>
                    </a:lnTo>
                    <a:lnTo>
                      <a:pt x="252" y="507"/>
                    </a:lnTo>
                    <a:lnTo>
                      <a:pt x="238" y="570"/>
                    </a:lnTo>
                    <a:lnTo>
                      <a:pt x="217" y="576"/>
                    </a:lnTo>
                    <a:lnTo>
                      <a:pt x="196" y="566"/>
                    </a:lnTo>
                    <a:lnTo>
                      <a:pt x="185" y="574"/>
                    </a:lnTo>
                    <a:lnTo>
                      <a:pt x="181" y="587"/>
                    </a:lnTo>
                    <a:lnTo>
                      <a:pt x="158" y="589"/>
                    </a:lnTo>
                    <a:lnTo>
                      <a:pt x="138" y="570"/>
                    </a:lnTo>
                    <a:lnTo>
                      <a:pt x="135" y="547"/>
                    </a:lnTo>
                    <a:lnTo>
                      <a:pt x="137" y="526"/>
                    </a:lnTo>
                    <a:lnTo>
                      <a:pt x="125" y="522"/>
                    </a:lnTo>
                    <a:lnTo>
                      <a:pt x="106" y="526"/>
                    </a:lnTo>
                    <a:lnTo>
                      <a:pt x="98" y="520"/>
                    </a:lnTo>
                    <a:lnTo>
                      <a:pt x="98" y="505"/>
                    </a:lnTo>
                    <a:lnTo>
                      <a:pt x="110" y="468"/>
                    </a:lnTo>
                    <a:lnTo>
                      <a:pt x="110" y="461"/>
                    </a:lnTo>
                    <a:lnTo>
                      <a:pt x="91" y="451"/>
                    </a:lnTo>
                    <a:lnTo>
                      <a:pt x="85" y="422"/>
                    </a:lnTo>
                    <a:lnTo>
                      <a:pt x="75" y="416"/>
                    </a:lnTo>
                    <a:lnTo>
                      <a:pt x="69" y="384"/>
                    </a:lnTo>
                    <a:lnTo>
                      <a:pt x="56" y="374"/>
                    </a:lnTo>
                    <a:lnTo>
                      <a:pt x="48" y="361"/>
                    </a:lnTo>
                    <a:lnTo>
                      <a:pt x="56" y="336"/>
                    </a:lnTo>
                    <a:lnTo>
                      <a:pt x="56" y="324"/>
                    </a:lnTo>
                    <a:lnTo>
                      <a:pt x="46" y="324"/>
                    </a:lnTo>
                    <a:lnTo>
                      <a:pt x="29" y="328"/>
                    </a:lnTo>
                    <a:lnTo>
                      <a:pt x="21" y="313"/>
                    </a:lnTo>
                    <a:lnTo>
                      <a:pt x="6" y="307"/>
                    </a:lnTo>
                    <a:lnTo>
                      <a:pt x="6" y="269"/>
                    </a:lnTo>
                    <a:lnTo>
                      <a:pt x="25" y="223"/>
                    </a:lnTo>
                    <a:lnTo>
                      <a:pt x="37" y="194"/>
                    </a:lnTo>
                    <a:lnTo>
                      <a:pt x="29" y="188"/>
                    </a:lnTo>
                    <a:lnTo>
                      <a:pt x="12" y="180"/>
                    </a:lnTo>
                    <a:lnTo>
                      <a:pt x="8" y="169"/>
                    </a:lnTo>
                    <a:lnTo>
                      <a:pt x="18" y="144"/>
                    </a:lnTo>
                    <a:lnTo>
                      <a:pt x="0" y="119"/>
                    </a:lnTo>
                    <a:lnTo>
                      <a:pt x="8" y="98"/>
                    </a:lnTo>
                    <a:lnTo>
                      <a:pt x="6" y="75"/>
                    </a:lnTo>
                    <a:lnTo>
                      <a:pt x="6" y="69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71" name="Freeform 34"/>
              <p:cNvSpPr>
                <a:spLocks noChangeArrowheads="1"/>
              </p:cNvSpPr>
              <p:nvPr/>
            </p:nvSpPr>
            <p:spPr bwMode="auto">
              <a:xfrm rot="360000">
                <a:off x="1750" y="1892"/>
                <a:ext cx="680" cy="340"/>
              </a:xfrm>
              <a:custGeom>
                <a:avLst/>
                <a:gdLst/>
                <a:ahLst/>
                <a:cxnLst>
                  <a:cxn ang="0">
                    <a:pos x="78" y="269"/>
                  </a:cxn>
                  <a:cxn ang="0">
                    <a:pos x="34" y="256"/>
                  </a:cxn>
                  <a:cxn ang="0">
                    <a:pos x="19" y="188"/>
                  </a:cxn>
                  <a:cxn ang="0">
                    <a:pos x="9" y="137"/>
                  </a:cxn>
                  <a:cxn ang="0">
                    <a:pos x="34" y="96"/>
                  </a:cxn>
                  <a:cxn ang="0">
                    <a:pos x="77" y="96"/>
                  </a:cxn>
                  <a:cxn ang="0">
                    <a:pos x="117" y="94"/>
                  </a:cxn>
                  <a:cxn ang="0">
                    <a:pos x="167" y="69"/>
                  </a:cxn>
                  <a:cxn ang="0">
                    <a:pos x="201" y="50"/>
                  </a:cxn>
                  <a:cxn ang="0">
                    <a:pos x="253" y="0"/>
                  </a:cxn>
                  <a:cxn ang="0">
                    <a:pos x="301" y="37"/>
                  </a:cxn>
                  <a:cxn ang="0">
                    <a:pos x="351" y="48"/>
                  </a:cxn>
                  <a:cxn ang="0">
                    <a:pos x="416" y="8"/>
                  </a:cxn>
                  <a:cxn ang="0">
                    <a:pos x="447" y="35"/>
                  </a:cxn>
                  <a:cxn ang="0">
                    <a:pos x="504" y="41"/>
                  </a:cxn>
                  <a:cxn ang="0">
                    <a:pos x="566" y="60"/>
                  </a:cxn>
                  <a:cxn ang="0">
                    <a:pos x="627" y="73"/>
                  </a:cxn>
                  <a:cxn ang="0">
                    <a:pos x="658" y="100"/>
                  </a:cxn>
                  <a:cxn ang="0">
                    <a:pos x="702" y="115"/>
                  </a:cxn>
                  <a:cxn ang="0">
                    <a:pos x="668" y="156"/>
                  </a:cxn>
                  <a:cxn ang="0">
                    <a:pos x="616" y="200"/>
                  </a:cxn>
                  <a:cxn ang="0">
                    <a:pos x="673" y="183"/>
                  </a:cxn>
                  <a:cxn ang="0">
                    <a:pos x="733" y="160"/>
                  </a:cxn>
                  <a:cxn ang="0">
                    <a:pos x="752" y="137"/>
                  </a:cxn>
                  <a:cxn ang="0">
                    <a:pos x="796" y="129"/>
                  </a:cxn>
                  <a:cxn ang="0">
                    <a:pos x="827" y="119"/>
                  </a:cxn>
                  <a:cxn ang="0">
                    <a:pos x="863" y="125"/>
                  </a:cxn>
                  <a:cxn ang="0">
                    <a:pos x="900" y="133"/>
                  </a:cxn>
                  <a:cxn ang="0">
                    <a:pos x="896" y="167"/>
                  </a:cxn>
                  <a:cxn ang="0">
                    <a:pos x="913" y="215"/>
                  </a:cxn>
                  <a:cxn ang="0">
                    <a:pos x="936" y="261"/>
                  </a:cxn>
                  <a:cxn ang="0">
                    <a:pos x="957" y="327"/>
                  </a:cxn>
                  <a:cxn ang="0">
                    <a:pos x="986" y="386"/>
                  </a:cxn>
                  <a:cxn ang="0">
                    <a:pos x="944" y="451"/>
                  </a:cxn>
                  <a:cxn ang="0">
                    <a:pos x="904" y="434"/>
                  </a:cxn>
                  <a:cxn ang="0">
                    <a:pos x="865" y="447"/>
                  </a:cxn>
                  <a:cxn ang="0">
                    <a:pos x="794" y="472"/>
                  </a:cxn>
                  <a:cxn ang="0">
                    <a:pos x="752" y="505"/>
                  </a:cxn>
                  <a:cxn ang="0">
                    <a:pos x="696" y="524"/>
                  </a:cxn>
                  <a:cxn ang="0">
                    <a:pos x="641" y="528"/>
                  </a:cxn>
                  <a:cxn ang="0">
                    <a:pos x="583" y="549"/>
                  </a:cxn>
                  <a:cxn ang="0">
                    <a:pos x="503" y="499"/>
                  </a:cxn>
                  <a:cxn ang="0">
                    <a:pos x="495" y="457"/>
                  </a:cxn>
                  <a:cxn ang="0">
                    <a:pos x="522" y="426"/>
                  </a:cxn>
                  <a:cxn ang="0">
                    <a:pos x="533" y="386"/>
                  </a:cxn>
                  <a:cxn ang="0">
                    <a:pos x="501" y="386"/>
                  </a:cxn>
                  <a:cxn ang="0">
                    <a:pos x="433" y="428"/>
                  </a:cxn>
                  <a:cxn ang="0">
                    <a:pos x="380" y="415"/>
                  </a:cxn>
                  <a:cxn ang="0">
                    <a:pos x="357" y="419"/>
                  </a:cxn>
                  <a:cxn ang="0">
                    <a:pos x="330" y="399"/>
                  </a:cxn>
                  <a:cxn ang="0">
                    <a:pos x="295" y="436"/>
                  </a:cxn>
                  <a:cxn ang="0">
                    <a:pos x="245" y="430"/>
                  </a:cxn>
                  <a:cxn ang="0">
                    <a:pos x="180" y="459"/>
                  </a:cxn>
                  <a:cxn ang="0">
                    <a:pos x="126" y="409"/>
                  </a:cxn>
                  <a:cxn ang="0">
                    <a:pos x="75" y="348"/>
                  </a:cxn>
                </a:cxnLst>
                <a:rect l="0" t="0" r="r" b="b"/>
                <a:pathLst>
                  <a:path w="986" h="553">
                    <a:moveTo>
                      <a:pt x="86" y="307"/>
                    </a:moveTo>
                    <a:lnTo>
                      <a:pt x="84" y="284"/>
                    </a:lnTo>
                    <a:lnTo>
                      <a:pt x="78" y="269"/>
                    </a:lnTo>
                    <a:lnTo>
                      <a:pt x="84" y="256"/>
                    </a:lnTo>
                    <a:lnTo>
                      <a:pt x="67" y="246"/>
                    </a:lnTo>
                    <a:lnTo>
                      <a:pt x="34" y="256"/>
                    </a:lnTo>
                    <a:lnTo>
                      <a:pt x="25" y="227"/>
                    </a:lnTo>
                    <a:lnTo>
                      <a:pt x="32" y="208"/>
                    </a:lnTo>
                    <a:lnTo>
                      <a:pt x="19" y="188"/>
                    </a:lnTo>
                    <a:lnTo>
                      <a:pt x="0" y="192"/>
                    </a:lnTo>
                    <a:lnTo>
                      <a:pt x="0" y="163"/>
                    </a:lnTo>
                    <a:lnTo>
                      <a:pt x="9" y="137"/>
                    </a:lnTo>
                    <a:lnTo>
                      <a:pt x="13" y="115"/>
                    </a:lnTo>
                    <a:lnTo>
                      <a:pt x="21" y="96"/>
                    </a:lnTo>
                    <a:lnTo>
                      <a:pt x="34" y="96"/>
                    </a:lnTo>
                    <a:lnTo>
                      <a:pt x="48" y="100"/>
                    </a:lnTo>
                    <a:lnTo>
                      <a:pt x="61" y="96"/>
                    </a:lnTo>
                    <a:lnTo>
                      <a:pt x="77" y="96"/>
                    </a:lnTo>
                    <a:lnTo>
                      <a:pt x="94" y="106"/>
                    </a:lnTo>
                    <a:lnTo>
                      <a:pt x="113" y="100"/>
                    </a:lnTo>
                    <a:lnTo>
                      <a:pt x="117" y="94"/>
                    </a:lnTo>
                    <a:lnTo>
                      <a:pt x="136" y="71"/>
                    </a:lnTo>
                    <a:lnTo>
                      <a:pt x="153" y="66"/>
                    </a:lnTo>
                    <a:lnTo>
                      <a:pt x="167" y="69"/>
                    </a:lnTo>
                    <a:lnTo>
                      <a:pt x="171" y="83"/>
                    </a:lnTo>
                    <a:lnTo>
                      <a:pt x="188" y="79"/>
                    </a:lnTo>
                    <a:lnTo>
                      <a:pt x="201" y="50"/>
                    </a:lnTo>
                    <a:lnTo>
                      <a:pt x="224" y="43"/>
                    </a:lnTo>
                    <a:lnTo>
                      <a:pt x="236" y="14"/>
                    </a:lnTo>
                    <a:lnTo>
                      <a:pt x="253" y="0"/>
                    </a:lnTo>
                    <a:lnTo>
                      <a:pt x="268" y="10"/>
                    </a:lnTo>
                    <a:lnTo>
                      <a:pt x="293" y="8"/>
                    </a:lnTo>
                    <a:lnTo>
                      <a:pt x="301" y="37"/>
                    </a:lnTo>
                    <a:lnTo>
                      <a:pt x="316" y="48"/>
                    </a:lnTo>
                    <a:lnTo>
                      <a:pt x="334" y="41"/>
                    </a:lnTo>
                    <a:lnTo>
                      <a:pt x="351" y="48"/>
                    </a:lnTo>
                    <a:lnTo>
                      <a:pt x="376" y="37"/>
                    </a:lnTo>
                    <a:lnTo>
                      <a:pt x="403" y="0"/>
                    </a:lnTo>
                    <a:lnTo>
                      <a:pt x="416" y="8"/>
                    </a:lnTo>
                    <a:lnTo>
                      <a:pt x="426" y="29"/>
                    </a:lnTo>
                    <a:lnTo>
                      <a:pt x="435" y="41"/>
                    </a:lnTo>
                    <a:lnTo>
                      <a:pt x="447" y="35"/>
                    </a:lnTo>
                    <a:lnTo>
                      <a:pt x="458" y="31"/>
                    </a:lnTo>
                    <a:lnTo>
                      <a:pt x="491" y="25"/>
                    </a:lnTo>
                    <a:lnTo>
                      <a:pt x="504" y="41"/>
                    </a:lnTo>
                    <a:lnTo>
                      <a:pt x="518" y="43"/>
                    </a:lnTo>
                    <a:lnTo>
                      <a:pt x="537" y="31"/>
                    </a:lnTo>
                    <a:lnTo>
                      <a:pt x="566" y="60"/>
                    </a:lnTo>
                    <a:lnTo>
                      <a:pt x="602" y="69"/>
                    </a:lnTo>
                    <a:lnTo>
                      <a:pt x="595" y="77"/>
                    </a:lnTo>
                    <a:lnTo>
                      <a:pt x="627" y="73"/>
                    </a:lnTo>
                    <a:lnTo>
                      <a:pt x="641" y="90"/>
                    </a:lnTo>
                    <a:lnTo>
                      <a:pt x="650" y="94"/>
                    </a:lnTo>
                    <a:lnTo>
                      <a:pt x="658" y="100"/>
                    </a:lnTo>
                    <a:lnTo>
                      <a:pt x="669" y="96"/>
                    </a:lnTo>
                    <a:lnTo>
                      <a:pt x="691" y="100"/>
                    </a:lnTo>
                    <a:lnTo>
                      <a:pt x="702" y="115"/>
                    </a:lnTo>
                    <a:lnTo>
                      <a:pt x="692" y="140"/>
                    </a:lnTo>
                    <a:lnTo>
                      <a:pt x="675" y="140"/>
                    </a:lnTo>
                    <a:lnTo>
                      <a:pt x="668" y="156"/>
                    </a:lnTo>
                    <a:lnTo>
                      <a:pt x="641" y="161"/>
                    </a:lnTo>
                    <a:lnTo>
                      <a:pt x="623" y="185"/>
                    </a:lnTo>
                    <a:lnTo>
                      <a:pt x="616" y="200"/>
                    </a:lnTo>
                    <a:lnTo>
                      <a:pt x="629" y="200"/>
                    </a:lnTo>
                    <a:lnTo>
                      <a:pt x="654" y="204"/>
                    </a:lnTo>
                    <a:lnTo>
                      <a:pt x="673" y="183"/>
                    </a:lnTo>
                    <a:lnTo>
                      <a:pt x="692" y="179"/>
                    </a:lnTo>
                    <a:lnTo>
                      <a:pt x="712" y="163"/>
                    </a:lnTo>
                    <a:lnTo>
                      <a:pt x="733" y="160"/>
                    </a:lnTo>
                    <a:lnTo>
                      <a:pt x="737" y="158"/>
                    </a:lnTo>
                    <a:lnTo>
                      <a:pt x="742" y="144"/>
                    </a:lnTo>
                    <a:lnTo>
                      <a:pt x="752" y="137"/>
                    </a:lnTo>
                    <a:lnTo>
                      <a:pt x="777" y="140"/>
                    </a:lnTo>
                    <a:lnTo>
                      <a:pt x="787" y="140"/>
                    </a:lnTo>
                    <a:lnTo>
                      <a:pt x="796" y="129"/>
                    </a:lnTo>
                    <a:lnTo>
                      <a:pt x="798" y="121"/>
                    </a:lnTo>
                    <a:lnTo>
                      <a:pt x="813" y="121"/>
                    </a:lnTo>
                    <a:lnTo>
                      <a:pt x="827" y="119"/>
                    </a:lnTo>
                    <a:lnTo>
                      <a:pt x="842" y="131"/>
                    </a:lnTo>
                    <a:lnTo>
                      <a:pt x="852" y="137"/>
                    </a:lnTo>
                    <a:lnTo>
                      <a:pt x="863" y="125"/>
                    </a:lnTo>
                    <a:lnTo>
                      <a:pt x="879" y="117"/>
                    </a:lnTo>
                    <a:lnTo>
                      <a:pt x="892" y="129"/>
                    </a:lnTo>
                    <a:lnTo>
                      <a:pt x="900" y="133"/>
                    </a:lnTo>
                    <a:lnTo>
                      <a:pt x="907" y="135"/>
                    </a:lnTo>
                    <a:lnTo>
                      <a:pt x="902" y="152"/>
                    </a:lnTo>
                    <a:lnTo>
                      <a:pt x="896" y="167"/>
                    </a:lnTo>
                    <a:lnTo>
                      <a:pt x="896" y="175"/>
                    </a:lnTo>
                    <a:lnTo>
                      <a:pt x="915" y="196"/>
                    </a:lnTo>
                    <a:lnTo>
                      <a:pt x="913" y="215"/>
                    </a:lnTo>
                    <a:lnTo>
                      <a:pt x="909" y="229"/>
                    </a:lnTo>
                    <a:lnTo>
                      <a:pt x="917" y="246"/>
                    </a:lnTo>
                    <a:lnTo>
                      <a:pt x="936" y="261"/>
                    </a:lnTo>
                    <a:lnTo>
                      <a:pt x="948" y="265"/>
                    </a:lnTo>
                    <a:lnTo>
                      <a:pt x="953" y="271"/>
                    </a:lnTo>
                    <a:lnTo>
                      <a:pt x="957" y="327"/>
                    </a:lnTo>
                    <a:lnTo>
                      <a:pt x="971" y="342"/>
                    </a:lnTo>
                    <a:lnTo>
                      <a:pt x="984" y="352"/>
                    </a:lnTo>
                    <a:lnTo>
                      <a:pt x="986" y="386"/>
                    </a:lnTo>
                    <a:lnTo>
                      <a:pt x="973" y="419"/>
                    </a:lnTo>
                    <a:lnTo>
                      <a:pt x="971" y="444"/>
                    </a:lnTo>
                    <a:lnTo>
                      <a:pt x="944" y="451"/>
                    </a:lnTo>
                    <a:lnTo>
                      <a:pt x="927" y="451"/>
                    </a:lnTo>
                    <a:lnTo>
                      <a:pt x="911" y="438"/>
                    </a:lnTo>
                    <a:lnTo>
                      <a:pt x="904" y="434"/>
                    </a:lnTo>
                    <a:lnTo>
                      <a:pt x="892" y="430"/>
                    </a:lnTo>
                    <a:lnTo>
                      <a:pt x="877" y="440"/>
                    </a:lnTo>
                    <a:lnTo>
                      <a:pt x="865" y="447"/>
                    </a:lnTo>
                    <a:lnTo>
                      <a:pt x="831" y="451"/>
                    </a:lnTo>
                    <a:lnTo>
                      <a:pt x="825" y="470"/>
                    </a:lnTo>
                    <a:lnTo>
                      <a:pt x="794" y="472"/>
                    </a:lnTo>
                    <a:lnTo>
                      <a:pt x="788" y="482"/>
                    </a:lnTo>
                    <a:lnTo>
                      <a:pt x="763" y="507"/>
                    </a:lnTo>
                    <a:lnTo>
                      <a:pt x="752" y="505"/>
                    </a:lnTo>
                    <a:lnTo>
                      <a:pt x="735" y="524"/>
                    </a:lnTo>
                    <a:lnTo>
                      <a:pt x="719" y="528"/>
                    </a:lnTo>
                    <a:lnTo>
                      <a:pt x="696" y="524"/>
                    </a:lnTo>
                    <a:lnTo>
                      <a:pt x="685" y="524"/>
                    </a:lnTo>
                    <a:lnTo>
                      <a:pt x="660" y="536"/>
                    </a:lnTo>
                    <a:lnTo>
                      <a:pt x="641" y="528"/>
                    </a:lnTo>
                    <a:lnTo>
                      <a:pt x="629" y="540"/>
                    </a:lnTo>
                    <a:lnTo>
                      <a:pt x="602" y="553"/>
                    </a:lnTo>
                    <a:lnTo>
                      <a:pt x="583" y="549"/>
                    </a:lnTo>
                    <a:lnTo>
                      <a:pt x="566" y="517"/>
                    </a:lnTo>
                    <a:lnTo>
                      <a:pt x="533" y="499"/>
                    </a:lnTo>
                    <a:lnTo>
                      <a:pt x="503" y="499"/>
                    </a:lnTo>
                    <a:lnTo>
                      <a:pt x="493" y="492"/>
                    </a:lnTo>
                    <a:lnTo>
                      <a:pt x="499" y="469"/>
                    </a:lnTo>
                    <a:lnTo>
                      <a:pt x="495" y="457"/>
                    </a:lnTo>
                    <a:lnTo>
                      <a:pt x="499" y="447"/>
                    </a:lnTo>
                    <a:lnTo>
                      <a:pt x="522" y="444"/>
                    </a:lnTo>
                    <a:lnTo>
                      <a:pt x="522" y="426"/>
                    </a:lnTo>
                    <a:lnTo>
                      <a:pt x="541" y="409"/>
                    </a:lnTo>
                    <a:lnTo>
                      <a:pt x="539" y="401"/>
                    </a:lnTo>
                    <a:lnTo>
                      <a:pt x="533" y="386"/>
                    </a:lnTo>
                    <a:lnTo>
                      <a:pt x="516" y="384"/>
                    </a:lnTo>
                    <a:lnTo>
                      <a:pt x="516" y="382"/>
                    </a:lnTo>
                    <a:lnTo>
                      <a:pt x="501" y="386"/>
                    </a:lnTo>
                    <a:lnTo>
                      <a:pt x="478" y="405"/>
                    </a:lnTo>
                    <a:lnTo>
                      <a:pt x="466" y="424"/>
                    </a:lnTo>
                    <a:lnTo>
                      <a:pt x="433" y="428"/>
                    </a:lnTo>
                    <a:lnTo>
                      <a:pt x="420" y="426"/>
                    </a:lnTo>
                    <a:lnTo>
                      <a:pt x="397" y="413"/>
                    </a:lnTo>
                    <a:lnTo>
                      <a:pt x="380" y="415"/>
                    </a:lnTo>
                    <a:lnTo>
                      <a:pt x="372" y="424"/>
                    </a:lnTo>
                    <a:lnTo>
                      <a:pt x="362" y="426"/>
                    </a:lnTo>
                    <a:lnTo>
                      <a:pt x="357" y="419"/>
                    </a:lnTo>
                    <a:lnTo>
                      <a:pt x="359" y="396"/>
                    </a:lnTo>
                    <a:lnTo>
                      <a:pt x="339" y="394"/>
                    </a:lnTo>
                    <a:lnTo>
                      <a:pt x="330" y="399"/>
                    </a:lnTo>
                    <a:lnTo>
                      <a:pt x="322" y="405"/>
                    </a:lnTo>
                    <a:lnTo>
                      <a:pt x="311" y="428"/>
                    </a:lnTo>
                    <a:lnTo>
                      <a:pt x="295" y="436"/>
                    </a:lnTo>
                    <a:lnTo>
                      <a:pt x="274" y="440"/>
                    </a:lnTo>
                    <a:lnTo>
                      <a:pt x="261" y="428"/>
                    </a:lnTo>
                    <a:lnTo>
                      <a:pt x="245" y="430"/>
                    </a:lnTo>
                    <a:lnTo>
                      <a:pt x="220" y="461"/>
                    </a:lnTo>
                    <a:lnTo>
                      <a:pt x="207" y="457"/>
                    </a:lnTo>
                    <a:lnTo>
                      <a:pt x="180" y="459"/>
                    </a:lnTo>
                    <a:lnTo>
                      <a:pt x="151" y="438"/>
                    </a:lnTo>
                    <a:lnTo>
                      <a:pt x="140" y="415"/>
                    </a:lnTo>
                    <a:lnTo>
                      <a:pt x="126" y="409"/>
                    </a:lnTo>
                    <a:lnTo>
                      <a:pt x="107" y="390"/>
                    </a:lnTo>
                    <a:lnTo>
                      <a:pt x="94" y="384"/>
                    </a:lnTo>
                    <a:lnTo>
                      <a:pt x="75" y="348"/>
                    </a:lnTo>
                    <a:lnTo>
                      <a:pt x="75" y="336"/>
                    </a:lnTo>
                    <a:lnTo>
                      <a:pt x="86" y="30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72" name="Freeform 35"/>
              <p:cNvSpPr>
                <a:spLocks noChangeArrowheads="1"/>
              </p:cNvSpPr>
              <p:nvPr/>
            </p:nvSpPr>
            <p:spPr bwMode="auto">
              <a:xfrm rot="360000">
                <a:off x="2006" y="1637"/>
                <a:ext cx="398" cy="389"/>
              </a:xfrm>
              <a:custGeom>
                <a:avLst/>
                <a:gdLst/>
                <a:ahLst/>
                <a:cxnLst>
                  <a:cxn ang="0">
                    <a:pos x="80" y="378"/>
                  </a:cxn>
                  <a:cxn ang="0">
                    <a:pos x="94" y="350"/>
                  </a:cxn>
                  <a:cxn ang="0">
                    <a:pos x="101" y="309"/>
                  </a:cxn>
                  <a:cxn ang="0">
                    <a:pos x="151" y="257"/>
                  </a:cxn>
                  <a:cxn ang="0">
                    <a:pos x="188" y="208"/>
                  </a:cxn>
                  <a:cxn ang="0">
                    <a:pos x="238" y="188"/>
                  </a:cxn>
                  <a:cxn ang="0">
                    <a:pos x="262" y="119"/>
                  </a:cxn>
                  <a:cxn ang="0">
                    <a:pos x="307" y="96"/>
                  </a:cxn>
                  <a:cxn ang="0">
                    <a:pos x="355" y="54"/>
                  </a:cxn>
                  <a:cxn ang="0">
                    <a:pos x="383" y="21"/>
                  </a:cxn>
                  <a:cxn ang="0">
                    <a:pos x="410" y="0"/>
                  </a:cxn>
                  <a:cxn ang="0">
                    <a:pos x="439" y="35"/>
                  </a:cxn>
                  <a:cxn ang="0">
                    <a:pos x="449" y="81"/>
                  </a:cxn>
                  <a:cxn ang="0">
                    <a:pos x="443" y="115"/>
                  </a:cxn>
                  <a:cxn ang="0">
                    <a:pos x="468" y="131"/>
                  </a:cxn>
                  <a:cxn ang="0">
                    <a:pos x="437" y="204"/>
                  </a:cxn>
                  <a:cxn ang="0">
                    <a:pos x="454" y="250"/>
                  </a:cxn>
                  <a:cxn ang="0">
                    <a:pos x="477" y="261"/>
                  </a:cxn>
                  <a:cxn ang="0">
                    <a:pos x="487" y="273"/>
                  </a:cxn>
                  <a:cxn ang="0">
                    <a:pos x="487" y="311"/>
                  </a:cxn>
                  <a:cxn ang="0">
                    <a:pos x="506" y="353"/>
                  </a:cxn>
                  <a:cxn ang="0">
                    <a:pos x="522" y="388"/>
                  </a:cxn>
                  <a:cxn ang="0">
                    <a:pos x="543" y="407"/>
                  </a:cxn>
                  <a:cxn ang="0">
                    <a:pos x="529" y="457"/>
                  </a:cxn>
                  <a:cxn ang="0">
                    <a:pos x="556" y="459"/>
                  </a:cxn>
                  <a:cxn ang="0">
                    <a:pos x="566" y="482"/>
                  </a:cxn>
                  <a:cxn ang="0">
                    <a:pos x="581" y="522"/>
                  </a:cxn>
                  <a:cxn ang="0">
                    <a:pos x="573" y="563"/>
                  </a:cxn>
                  <a:cxn ang="0">
                    <a:pos x="541" y="545"/>
                  </a:cxn>
                  <a:cxn ang="0">
                    <a:pos x="491" y="549"/>
                  </a:cxn>
                  <a:cxn ang="0">
                    <a:pos x="460" y="549"/>
                  </a:cxn>
                  <a:cxn ang="0">
                    <a:pos x="439" y="570"/>
                  </a:cxn>
                  <a:cxn ang="0">
                    <a:pos x="414" y="565"/>
                  </a:cxn>
                  <a:cxn ang="0">
                    <a:pos x="401" y="588"/>
                  </a:cxn>
                  <a:cxn ang="0">
                    <a:pos x="358" y="607"/>
                  </a:cxn>
                  <a:cxn ang="0">
                    <a:pos x="318" y="632"/>
                  </a:cxn>
                  <a:cxn ang="0">
                    <a:pos x="305" y="589"/>
                  </a:cxn>
                  <a:cxn ang="0">
                    <a:pos x="333" y="582"/>
                  </a:cxn>
                  <a:cxn ang="0">
                    <a:pos x="355" y="566"/>
                  </a:cxn>
                  <a:cxn ang="0">
                    <a:pos x="364" y="542"/>
                  </a:cxn>
                  <a:cxn ang="0">
                    <a:pos x="333" y="526"/>
                  </a:cxn>
                  <a:cxn ang="0">
                    <a:pos x="305" y="518"/>
                  </a:cxn>
                  <a:cxn ang="0">
                    <a:pos x="264" y="501"/>
                  </a:cxn>
                  <a:cxn ang="0">
                    <a:pos x="249" y="492"/>
                  </a:cxn>
                  <a:cxn ang="0">
                    <a:pos x="214" y="474"/>
                  </a:cxn>
                  <a:cxn ang="0">
                    <a:pos x="193" y="463"/>
                  </a:cxn>
                  <a:cxn ang="0">
                    <a:pos x="167" y="471"/>
                  </a:cxn>
                  <a:cxn ang="0">
                    <a:pos x="155" y="453"/>
                  </a:cxn>
                  <a:cxn ang="0">
                    <a:pos x="99" y="471"/>
                  </a:cxn>
                  <a:cxn ang="0">
                    <a:pos x="82" y="434"/>
                  </a:cxn>
                  <a:cxn ang="0">
                    <a:pos x="67" y="432"/>
                  </a:cxn>
                  <a:cxn ang="0">
                    <a:pos x="57" y="444"/>
                  </a:cxn>
                  <a:cxn ang="0">
                    <a:pos x="19" y="474"/>
                  </a:cxn>
                  <a:cxn ang="0">
                    <a:pos x="1" y="426"/>
                  </a:cxn>
                  <a:cxn ang="0">
                    <a:pos x="30" y="417"/>
                  </a:cxn>
                  <a:cxn ang="0">
                    <a:pos x="55" y="403"/>
                  </a:cxn>
                  <a:cxn ang="0">
                    <a:pos x="63" y="380"/>
                  </a:cxn>
                </a:cxnLst>
                <a:rect l="0" t="0" r="r" b="b"/>
                <a:pathLst>
                  <a:path w="581" h="632">
                    <a:moveTo>
                      <a:pt x="63" y="380"/>
                    </a:moveTo>
                    <a:lnTo>
                      <a:pt x="80" y="378"/>
                    </a:lnTo>
                    <a:lnTo>
                      <a:pt x="97" y="367"/>
                    </a:lnTo>
                    <a:lnTo>
                      <a:pt x="94" y="350"/>
                    </a:lnTo>
                    <a:lnTo>
                      <a:pt x="105" y="332"/>
                    </a:lnTo>
                    <a:lnTo>
                      <a:pt x="101" y="309"/>
                    </a:lnTo>
                    <a:lnTo>
                      <a:pt x="120" y="267"/>
                    </a:lnTo>
                    <a:lnTo>
                      <a:pt x="151" y="257"/>
                    </a:lnTo>
                    <a:lnTo>
                      <a:pt x="188" y="213"/>
                    </a:lnTo>
                    <a:lnTo>
                      <a:pt x="188" y="208"/>
                    </a:lnTo>
                    <a:lnTo>
                      <a:pt x="213" y="186"/>
                    </a:lnTo>
                    <a:lnTo>
                      <a:pt x="238" y="188"/>
                    </a:lnTo>
                    <a:lnTo>
                      <a:pt x="257" y="162"/>
                    </a:lnTo>
                    <a:lnTo>
                      <a:pt x="262" y="119"/>
                    </a:lnTo>
                    <a:lnTo>
                      <a:pt x="280" y="96"/>
                    </a:lnTo>
                    <a:lnTo>
                      <a:pt x="307" y="96"/>
                    </a:lnTo>
                    <a:lnTo>
                      <a:pt x="337" y="58"/>
                    </a:lnTo>
                    <a:lnTo>
                      <a:pt x="355" y="54"/>
                    </a:lnTo>
                    <a:lnTo>
                      <a:pt x="380" y="27"/>
                    </a:lnTo>
                    <a:lnTo>
                      <a:pt x="383" y="21"/>
                    </a:lnTo>
                    <a:lnTo>
                      <a:pt x="401" y="4"/>
                    </a:lnTo>
                    <a:lnTo>
                      <a:pt x="410" y="0"/>
                    </a:lnTo>
                    <a:lnTo>
                      <a:pt x="437" y="6"/>
                    </a:lnTo>
                    <a:lnTo>
                      <a:pt x="439" y="35"/>
                    </a:lnTo>
                    <a:lnTo>
                      <a:pt x="431" y="56"/>
                    </a:lnTo>
                    <a:lnTo>
                      <a:pt x="449" y="81"/>
                    </a:lnTo>
                    <a:lnTo>
                      <a:pt x="439" y="104"/>
                    </a:lnTo>
                    <a:lnTo>
                      <a:pt x="443" y="115"/>
                    </a:lnTo>
                    <a:lnTo>
                      <a:pt x="460" y="123"/>
                    </a:lnTo>
                    <a:lnTo>
                      <a:pt x="468" y="131"/>
                    </a:lnTo>
                    <a:lnTo>
                      <a:pt x="452" y="171"/>
                    </a:lnTo>
                    <a:lnTo>
                      <a:pt x="437" y="204"/>
                    </a:lnTo>
                    <a:lnTo>
                      <a:pt x="437" y="242"/>
                    </a:lnTo>
                    <a:lnTo>
                      <a:pt x="454" y="250"/>
                    </a:lnTo>
                    <a:lnTo>
                      <a:pt x="460" y="265"/>
                    </a:lnTo>
                    <a:lnTo>
                      <a:pt x="477" y="261"/>
                    </a:lnTo>
                    <a:lnTo>
                      <a:pt x="487" y="261"/>
                    </a:lnTo>
                    <a:lnTo>
                      <a:pt x="487" y="273"/>
                    </a:lnTo>
                    <a:lnTo>
                      <a:pt x="479" y="298"/>
                    </a:lnTo>
                    <a:lnTo>
                      <a:pt x="487" y="311"/>
                    </a:lnTo>
                    <a:lnTo>
                      <a:pt x="500" y="321"/>
                    </a:lnTo>
                    <a:lnTo>
                      <a:pt x="506" y="353"/>
                    </a:lnTo>
                    <a:lnTo>
                      <a:pt x="516" y="361"/>
                    </a:lnTo>
                    <a:lnTo>
                      <a:pt x="522" y="388"/>
                    </a:lnTo>
                    <a:lnTo>
                      <a:pt x="539" y="396"/>
                    </a:lnTo>
                    <a:lnTo>
                      <a:pt x="543" y="407"/>
                    </a:lnTo>
                    <a:lnTo>
                      <a:pt x="527" y="442"/>
                    </a:lnTo>
                    <a:lnTo>
                      <a:pt x="529" y="457"/>
                    </a:lnTo>
                    <a:lnTo>
                      <a:pt x="537" y="463"/>
                    </a:lnTo>
                    <a:lnTo>
                      <a:pt x="556" y="459"/>
                    </a:lnTo>
                    <a:lnTo>
                      <a:pt x="568" y="463"/>
                    </a:lnTo>
                    <a:lnTo>
                      <a:pt x="566" y="482"/>
                    </a:lnTo>
                    <a:lnTo>
                      <a:pt x="569" y="507"/>
                    </a:lnTo>
                    <a:lnTo>
                      <a:pt x="581" y="522"/>
                    </a:lnTo>
                    <a:lnTo>
                      <a:pt x="579" y="538"/>
                    </a:lnTo>
                    <a:lnTo>
                      <a:pt x="573" y="563"/>
                    </a:lnTo>
                    <a:lnTo>
                      <a:pt x="552" y="553"/>
                    </a:lnTo>
                    <a:lnTo>
                      <a:pt x="541" y="545"/>
                    </a:lnTo>
                    <a:lnTo>
                      <a:pt x="514" y="565"/>
                    </a:lnTo>
                    <a:lnTo>
                      <a:pt x="491" y="549"/>
                    </a:lnTo>
                    <a:lnTo>
                      <a:pt x="474" y="547"/>
                    </a:lnTo>
                    <a:lnTo>
                      <a:pt x="460" y="549"/>
                    </a:lnTo>
                    <a:lnTo>
                      <a:pt x="452" y="568"/>
                    </a:lnTo>
                    <a:lnTo>
                      <a:pt x="439" y="570"/>
                    </a:lnTo>
                    <a:lnTo>
                      <a:pt x="422" y="565"/>
                    </a:lnTo>
                    <a:lnTo>
                      <a:pt x="414" y="565"/>
                    </a:lnTo>
                    <a:lnTo>
                      <a:pt x="403" y="578"/>
                    </a:lnTo>
                    <a:lnTo>
                      <a:pt x="401" y="588"/>
                    </a:lnTo>
                    <a:lnTo>
                      <a:pt x="374" y="591"/>
                    </a:lnTo>
                    <a:lnTo>
                      <a:pt x="358" y="607"/>
                    </a:lnTo>
                    <a:lnTo>
                      <a:pt x="335" y="614"/>
                    </a:lnTo>
                    <a:lnTo>
                      <a:pt x="318" y="632"/>
                    </a:lnTo>
                    <a:lnTo>
                      <a:pt x="278" y="628"/>
                    </a:lnTo>
                    <a:lnTo>
                      <a:pt x="305" y="589"/>
                    </a:lnTo>
                    <a:lnTo>
                      <a:pt x="324" y="586"/>
                    </a:lnTo>
                    <a:lnTo>
                      <a:pt x="333" y="582"/>
                    </a:lnTo>
                    <a:lnTo>
                      <a:pt x="339" y="568"/>
                    </a:lnTo>
                    <a:lnTo>
                      <a:pt x="355" y="566"/>
                    </a:lnTo>
                    <a:lnTo>
                      <a:pt x="362" y="557"/>
                    </a:lnTo>
                    <a:lnTo>
                      <a:pt x="364" y="542"/>
                    </a:lnTo>
                    <a:lnTo>
                      <a:pt x="351" y="526"/>
                    </a:lnTo>
                    <a:lnTo>
                      <a:pt x="333" y="526"/>
                    </a:lnTo>
                    <a:lnTo>
                      <a:pt x="320" y="528"/>
                    </a:lnTo>
                    <a:lnTo>
                      <a:pt x="305" y="518"/>
                    </a:lnTo>
                    <a:lnTo>
                      <a:pt x="293" y="505"/>
                    </a:lnTo>
                    <a:lnTo>
                      <a:pt x="264" y="501"/>
                    </a:lnTo>
                    <a:lnTo>
                      <a:pt x="266" y="497"/>
                    </a:lnTo>
                    <a:lnTo>
                      <a:pt x="249" y="492"/>
                    </a:lnTo>
                    <a:lnTo>
                      <a:pt x="230" y="488"/>
                    </a:lnTo>
                    <a:lnTo>
                      <a:pt x="214" y="474"/>
                    </a:lnTo>
                    <a:lnTo>
                      <a:pt x="203" y="461"/>
                    </a:lnTo>
                    <a:lnTo>
                      <a:pt x="193" y="463"/>
                    </a:lnTo>
                    <a:lnTo>
                      <a:pt x="180" y="471"/>
                    </a:lnTo>
                    <a:lnTo>
                      <a:pt x="167" y="471"/>
                    </a:lnTo>
                    <a:lnTo>
                      <a:pt x="163" y="461"/>
                    </a:lnTo>
                    <a:lnTo>
                      <a:pt x="155" y="453"/>
                    </a:lnTo>
                    <a:lnTo>
                      <a:pt x="120" y="459"/>
                    </a:lnTo>
                    <a:lnTo>
                      <a:pt x="99" y="471"/>
                    </a:lnTo>
                    <a:lnTo>
                      <a:pt x="86" y="457"/>
                    </a:lnTo>
                    <a:lnTo>
                      <a:pt x="82" y="434"/>
                    </a:lnTo>
                    <a:lnTo>
                      <a:pt x="72" y="432"/>
                    </a:lnTo>
                    <a:lnTo>
                      <a:pt x="67" y="432"/>
                    </a:lnTo>
                    <a:lnTo>
                      <a:pt x="67" y="434"/>
                    </a:lnTo>
                    <a:lnTo>
                      <a:pt x="57" y="444"/>
                    </a:lnTo>
                    <a:lnTo>
                      <a:pt x="40" y="463"/>
                    </a:lnTo>
                    <a:lnTo>
                      <a:pt x="19" y="474"/>
                    </a:lnTo>
                    <a:lnTo>
                      <a:pt x="0" y="471"/>
                    </a:lnTo>
                    <a:lnTo>
                      <a:pt x="1" y="426"/>
                    </a:lnTo>
                    <a:lnTo>
                      <a:pt x="13" y="407"/>
                    </a:lnTo>
                    <a:lnTo>
                      <a:pt x="30" y="417"/>
                    </a:lnTo>
                    <a:lnTo>
                      <a:pt x="46" y="415"/>
                    </a:lnTo>
                    <a:lnTo>
                      <a:pt x="55" y="403"/>
                    </a:lnTo>
                    <a:lnTo>
                      <a:pt x="55" y="388"/>
                    </a:lnTo>
                    <a:lnTo>
                      <a:pt x="63" y="38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73" name="Freeform 36"/>
              <p:cNvSpPr>
                <a:spLocks noChangeArrowheads="1"/>
              </p:cNvSpPr>
              <p:nvPr/>
            </p:nvSpPr>
            <p:spPr bwMode="auto">
              <a:xfrm rot="360000">
                <a:off x="1159" y="1760"/>
                <a:ext cx="717" cy="458"/>
              </a:xfrm>
              <a:custGeom>
                <a:avLst/>
                <a:gdLst/>
                <a:ahLst/>
                <a:cxnLst>
                  <a:cxn ang="0">
                    <a:pos x="779" y="140"/>
                  </a:cxn>
                  <a:cxn ang="0">
                    <a:pos x="868" y="130"/>
                  </a:cxn>
                  <a:cxn ang="0">
                    <a:pos x="891" y="155"/>
                  </a:cxn>
                  <a:cxn ang="0">
                    <a:pos x="885" y="205"/>
                  </a:cxn>
                  <a:cxn ang="0">
                    <a:pos x="873" y="264"/>
                  </a:cxn>
                  <a:cxn ang="0">
                    <a:pos x="885" y="312"/>
                  </a:cxn>
                  <a:cxn ang="0">
                    <a:pos x="900" y="380"/>
                  </a:cxn>
                  <a:cxn ang="0">
                    <a:pos x="942" y="393"/>
                  </a:cxn>
                  <a:cxn ang="0">
                    <a:pos x="939" y="460"/>
                  </a:cxn>
                  <a:cxn ang="0">
                    <a:pos x="956" y="508"/>
                  </a:cxn>
                  <a:cxn ang="0">
                    <a:pos x="1002" y="539"/>
                  </a:cxn>
                  <a:cxn ang="0">
                    <a:pos x="1036" y="593"/>
                  </a:cxn>
                  <a:cxn ang="0">
                    <a:pos x="973" y="596"/>
                  </a:cxn>
                  <a:cxn ang="0">
                    <a:pos x="946" y="631"/>
                  </a:cxn>
                  <a:cxn ang="0">
                    <a:pos x="891" y="623"/>
                  </a:cxn>
                  <a:cxn ang="0">
                    <a:pos x="868" y="660"/>
                  </a:cxn>
                  <a:cxn ang="0">
                    <a:pos x="825" y="694"/>
                  </a:cxn>
                  <a:cxn ang="0">
                    <a:pos x="779" y="708"/>
                  </a:cxn>
                  <a:cxn ang="0">
                    <a:pos x="724" y="719"/>
                  </a:cxn>
                  <a:cxn ang="0">
                    <a:pos x="687" y="696"/>
                  </a:cxn>
                  <a:cxn ang="0">
                    <a:pos x="620" y="729"/>
                  </a:cxn>
                  <a:cxn ang="0">
                    <a:pos x="543" y="744"/>
                  </a:cxn>
                  <a:cxn ang="0">
                    <a:pos x="486" y="704"/>
                  </a:cxn>
                  <a:cxn ang="0">
                    <a:pos x="413" y="671"/>
                  </a:cxn>
                  <a:cxn ang="0">
                    <a:pos x="365" y="660"/>
                  </a:cxn>
                  <a:cxn ang="0">
                    <a:pos x="313" y="646"/>
                  </a:cxn>
                  <a:cxn ang="0">
                    <a:pos x="313" y="577"/>
                  </a:cxn>
                  <a:cxn ang="0">
                    <a:pos x="259" y="558"/>
                  </a:cxn>
                  <a:cxn ang="0">
                    <a:pos x="223" y="550"/>
                  </a:cxn>
                  <a:cxn ang="0">
                    <a:pos x="190" y="583"/>
                  </a:cxn>
                  <a:cxn ang="0">
                    <a:pos x="163" y="564"/>
                  </a:cxn>
                  <a:cxn ang="0">
                    <a:pos x="144" y="612"/>
                  </a:cxn>
                  <a:cxn ang="0">
                    <a:pos x="106" y="573"/>
                  </a:cxn>
                  <a:cxn ang="0">
                    <a:pos x="69" y="497"/>
                  </a:cxn>
                  <a:cxn ang="0">
                    <a:pos x="23" y="447"/>
                  </a:cxn>
                  <a:cxn ang="0">
                    <a:pos x="27" y="385"/>
                  </a:cxn>
                  <a:cxn ang="0">
                    <a:pos x="196" y="395"/>
                  </a:cxn>
                  <a:cxn ang="0">
                    <a:pos x="223" y="337"/>
                  </a:cxn>
                  <a:cxn ang="0">
                    <a:pos x="248" y="257"/>
                  </a:cxn>
                  <a:cxn ang="0">
                    <a:pos x="213" y="153"/>
                  </a:cxn>
                  <a:cxn ang="0">
                    <a:pos x="263" y="101"/>
                  </a:cxn>
                  <a:cxn ang="0">
                    <a:pos x="288" y="61"/>
                  </a:cxn>
                  <a:cxn ang="0">
                    <a:pos x="319" y="103"/>
                  </a:cxn>
                  <a:cxn ang="0">
                    <a:pos x="361" y="111"/>
                  </a:cxn>
                  <a:cxn ang="0">
                    <a:pos x="409" y="72"/>
                  </a:cxn>
                  <a:cxn ang="0">
                    <a:pos x="445" y="44"/>
                  </a:cxn>
                  <a:cxn ang="0">
                    <a:pos x="516" y="5"/>
                  </a:cxn>
                  <a:cxn ang="0">
                    <a:pos x="586" y="21"/>
                  </a:cxn>
                  <a:cxn ang="0">
                    <a:pos x="610" y="53"/>
                  </a:cxn>
                  <a:cxn ang="0">
                    <a:pos x="651" y="101"/>
                  </a:cxn>
                  <a:cxn ang="0">
                    <a:pos x="714" y="80"/>
                  </a:cxn>
                  <a:cxn ang="0">
                    <a:pos x="716" y="107"/>
                  </a:cxn>
                </a:cxnLst>
                <a:rect l="0" t="0" r="r" b="b"/>
                <a:pathLst>
                  <a:path w="1042" h="744">
                    <a:moveTo>
                      <a:pt x="716" y="107"/>
                    </a:moveTo>
                    <a:lnTo>
                      <a:pt x="747" y="107"/>
                    </a:lnTo>
                    <a:lnTo>
                      <a:pt x="779" y="140"/>
                    </a:lnTo>
                    <a:lnTo>
                      <a:pt x="804" y="155"/>
                    </a:lnTo>
                    <a:lnTo>
                      <a:pt x="831" y="147"/>
                    </a:lnTo>
                    <a:lnTo>
                      <a:pt x="868" y="130"/>
                    </a:lnTo>
                    <a:lnTo>
                      <a:pt x="873" y="128"/>
                    </a:lnTo>
                    <a:lnTo>
                      <a:pt x="885" y="142"/>
                    </a:lnTo>
                    <a:lnTo>
                      <a:pt x="891" y="155"/>
                    </a:lnTo>
                    <a:lnTo>
                      <a:pt x="885" y="168"/>
                    </a:lnTo>
                    <a:lnTo>
                      <a:pt x="875" y="182"/>
                    </a:lnTo>
                    <a:lnTo>
                      <a:pt x="885" y="205"/>
                    </a:lnTo>
                    <a:lnTo>
                      <a:pt x="885" y="220"/>
                    </a:lnTo>
                    <a:lnTo>
                      <a:pt x="877" y="239"/>
                    </a:lnTo>
                    <a:lnTo>
                      <a:pt x="873" y="264"/>
                    </a:lnTo>
                    <a:lnTo>
                      <a:pt x="864" y="287"/>
                    </a:lnTo>
                    <a:lnTo>
                      <a:pt x="864" y="316"/>
                    </a:lnTo>
                    <a:lnTo>
                      <a:pt x="885" y="312"/>
                    </a:lnTo>
                    <a:lnTo>
                      <a:pt x="896" y="332"/>
                    </a:lnTo>
                    <a:lnTo>
                      <a:pt x="889" y="351"/>
                    </a:lnTo>
                    <a:lnTo>
                      <a:pt x="900" y="380"/>
                    </a:lnTo>
                    <a:lnTo>
                      <a:pt x="931" y="370"/>
                    </a:lnTo>
                    <a:lnTo>
                      <a:pt x="948" y="380"/>
                    </a:lnTo>
                    <a:lnTo>
                      <a:pt x="942" y="393"/>
                    </a:lnTo>
                    <a:lnTo>
                      <a:pt x="948" y="408"/>
                    </a:lnTo>
                    <a:lnTo>
                      <a:pt x="948" y="431"/>
                    </a:lnTo>
                    <a:lnTo>
                      <a:pt x="939" y="460"/>
                    </a:lnTo>
                    <a:lnTo>
                      <a:pt x="939" y="472"/>
                    </a:lnTo>
                    <a:lnTo>
                      <a:pt x="954" y="500"/>
                    </a:lnTo>
                    <a:lnTo>
                      <a:pt x="956" y="508"/>
                    </a:lnTo>
                    <a:lnTo>
                      <a:pt x="971" y="516"/>
                    </a:lnTo>
                    <a:lnTo>
                      <a:pt x="989" y="533"/>
                    </a:lnTo>
                    <a:lnTo>
                      <a:pt x="1002" y="539"/>
                    </a:lnTo>
                    <a:lnTo>
                      <a:pt x="1015" y="562"/>
                    </a:lnTo>
                    <a:lnTo>
                      <a:pt x="1042" y="583"/>
                    </a:lnTo>
                    <a:lnTo>
                      <a:pt x="1036" y="593"/>
                    </a:lnTo>
                    <a:lnTo>
                      <a:pt x="1019" y="604"/>
                    </a:lnTo>
                    <a:lnTo>
                      <a:pt x="998" y="606"/>
                    </a:lnTo>
                    <a:lnTo>
                      <a:pt x="973" y="596"/>
                    </a:lnTo>
                    <a:lnTo>
                      <a:pt x="962" y="602"/>
                    </a:lnTo>
                    <a:lnTo>
                      <a:pt x="962" y="614"/>
                    </a:lnTo>
                    <a:lnTo>
                      <a:pt x="946" y="631"/>
                    </a:lnTo>
                    <a:lnTo>
                      <a:pt x="921" y="631"/>
                    </a:lnTo>
                    <a:lnTo>
                      <a:pt x="906" y="623"/>
                    </a:lnTo>
                    <a:lnTo>
                      <a:pt x="891" y="623"/>
                    </a:lnTo>
                    <a:lnTo>
                      <a:pt x="875" y="641"/>
                    </a:lnTo>
                    <a:lnTo>
                      <a:pt x="875" y="652"/>
                    </a:lnTo>
                    <a:lnTo>
                      <a:pt x="868" y="660"/>
                    </a:lnTo>
                    <a:lnTo>
                      <a:pt x="870" y="671"/>
                    </a:lnTo>
                    <a:lnTo>
                      <a:pt x="841" y="694"/>
                    </a:lnTo>
                    <a:lnTo>
                      <a:pt x="825" y="694"/>
                    </a:lnTo>
                    <a:lnTo>
                      <a:pt x="802" y="679"/>
                    </a:lnTo>
                    <a:lnTo>
                      <a:pt x="779" y="690"/>
                    </a:lnTo>
                    <a:lnTo>
                      <a:pt x="779" y="708"/>
                    </a:lnTo>
                    <a:lnTo>
                      <a:pt x="774" y="715"/>
                    </a:lnTo>
                    <a:lnTo>
                      <a:pt x="741" y="723"/>
                    </a:lnTo>
                    <a:lnTo>
                      <a:pt x="724" y="719"/>
                    </a:lnTo>
                    <a:lnTo>
                      <a:pt x="714" y="698"/>
                    </a:lnTo>
                    <a:lnTo>
                      <a:pt x="699" y="694"/>
                    </a:lnTo>
                    <a:lnTo>
                      <a:pt x="687" y="696"/>
                    </a:lnTo>
                    <a:lnTo>
                      <a:pt x="660" y="727"/>
                    </a:lnTo>
                    <a:lnTo>
                      <a:pt x="641" y="713"/>
                    </a:lnTo>
                    <a:lnTo>
                      <a:pt x="620" y="729"/>
                    </a:lnTo>
                    <a:lnTo>
                      <a:pt x="599" y="713"/>
                    </a:lnTo>
                    <a:lnTo>
                      <a:pt x="580" y="713"/>
                    </a:lnTo>
                    <a:lnTo>
                      <a:pt x="543" y="744"/>
                    </a:lnTo>
                    <a:lnTo>
                      <a:pt x="528" y="735"/>
                    </a:lnTo>
                    <a:lnTo>
                      <a:pt x="522" y="723"/>
                    </a:lnTo>
                    <a:lnTo>
                      <a:pt x="486" y="704"/>
                    </a:lnTo>
                    <a:lnTo>
                      <a:pt x="486" y="681"/>
                    </a:lnTo>
                    <a:lnTo>
                      <a:pt x="469" y="669"/>
                    </a:lnTo>
                    <a:lnTo>
                      <a:pt x="413" y="671"/>
                    </a:lnTo>
                    <a:lnTo>
                      <a:pt x="396" y="679"/>
                    </a:lnTo>
                    <a:lnTo>
                      <a:pt x="384" y="679"/>
                    </a:lnTo>
                    <a:lnTo>
                      <a:pt x="365" y="660"/>
                    </a:lnTo>
                    <a:lnTo>
                      <a:pt x="359" y="660"/>
                    </a:lnTo>
                    <a:lnTo>
                      <a:pt x="332" y="666"/>
                    </a:lnTo>
                    <a:lnTo>
                      <a:pt x="313" y="646"/>
                    </a:lnTo>
                    <a:lnTo>
                      <a:pt x="305" y="631"/>
                    </a:lnTo>
                    <a:lnTo>
                      <a:pt x="313" y="604"/>
                    </a:lnTo>
                    <a:lnTo>
                      <a:pt x="313" y="577"/>
                    </a:lnTo>
                    <a:lnTo>
                      <a:pt x="292" y="556"/>
                    </a:lnTo>
                    <a:lnTo>
                      <a:pt x="273" y="560"/>
                    </a:lnTo>
                    <a:lnTo>
                      <a:pt x="259" y="558"/>
                    </a:lnTo>
                    <a:lnTo>
                      <a:pt x="231" y="535"/>
                    </a:lnTo>
                    <a:lnTo>
                      <a:pt x="217" y="541"/>
                    </a:lnTo>
                    <a:lnTo>
                      <a:pt x="223" y="550"/>
                    </a:lnTo>
                    <a:lnTo>
                      <a:pt x="223" y="571"/>
                    </a:lnTo>
                    <a:lnTo>
                      <a:pt x="206" y="583"/>
                    </a:lnTo>
                    <a:lnTo>
                      <a:pt x="190" y="583"/>
                    </a:lnTo>
                    <a:lnTo>
                      <a:pt x="190" y="568"/>
                    </a:lnTo>
                    <a:lnTo>
                      <a:pt x="171" y="562"/>
                    </a:lnTo>
                    <a:lnTo>
                      <a:pt x="163" y="564"/>
                    </a:lnTo>
                    <a:lnTo>
                      <a:pt x="152" y="581"/>
                    </a:lnTo>
                    <a:lnTo>
                      <a:pt x="165" y="594"/>
                    </a:lnTo>
                    <a:lnTo>
                      <a:pt x="144" y="612"/>
                    </a:lnTo>
                    <a:lnTo>
                      <a:pt x="119" y="616"/>
                    </a:lnTo>
                    <a:lnTo>
                      <a:pt x="115" y="596"/>
                    </a:lnTo>
                    <a:lnTo>
                      <a:pt x="106" y="573"/>
                    </a:lnTo>
                    <a:lnTo>
                      <a:pt x="81" y="562"/>
                    </a:lnTo>
                    <a:lnTo>
                      <a:pt x="66" y="529"/>
                    </a:lnTo>
                    <a:lnTo>
                      <a:pt x="69" y="497"/>
                    </a:lnTo>
                    <a:lnTo>
                      <a:pt x="54" y="477"/>
                    </a:lnTo>
                    <a:lnTo>
                      <a:pt x="27" y="468"/>
                    </a:lnTo>
                    <a:lnTo>
                      <a:pt x="23" y="447"/>
                    </a:lnTo>
                    <a:lnTo>
                      <a:pt x="0" y="418"/>
                    </a:lnTo>
                    <a:lnTo>
                      <a:pt x="2" y="393"/>
                    </a:lnTo>
                    <a:lnTo>
                      <a:pt x="27" y="385"/>
                    </a:lnTo>
                    <a:lnTo>
                      <a:pt x="92" y="399"/>
                    </a:lnTo>
                    <a:lnTo>
                      <a:pt x="150" y="406"/>
                    </a:lnTo>
                    <a:lnTo>
                      <a:pt x="196" y="395"/>
                    </a:lnTo>
                    <a:lnTo>
                      <a:pt x="209" y="360"/>
                    </a:lnTo>
                    <a:lnTo>
                      <a:pt x="219" y="345"/>
                    </a:lnTo>
                    <a:lnTo>
                      <a:pt x="223" y="337"/>
                    </a:lnTo>
                    <a:lnTo>
                      <a:pt x="231" y="301"/>
                    </a:lnTo>
                    <a:lnTo>
                      <a:pt x="244" y="276"/>
                    </a:lnTo>
                    <a:lnTo>
                      <a:pt x="248" y="257"/>
                    </a:lnTo>
                    <a:lnTo>
                      <a:pt x="248" y="201"/>
                    </a:lnTo>
                    <a:lnTo>
                      <a:pt x="234" y="174"/>
                    </a:lnTo>
                    <a:lnTo>
                      <a:pt x="213" y="153"/>
                    </a:lnTo>
                    <a:lnTo>
                      <a:pt x="223" y="115"/>
                    </a:lnTo>
                    <a:lnTo>
                      <a:pt x="234" y="103"/>
                    </a:lnTo>
                    <a:lnTo>
                      <a:pt x="263" y="101"/>
                    </a:lnTo>
                    <a:lnTo>
                      <a:pt x="269" y="90"/>
                    </a:lnTo>
                    <a:lnTo>
                      <a:pt x="271" y="71"/>
                    </a:lnTo>
                    <a:lnTo>
                      <a:pt x="288" y="61"/>
                    </a:lnTo>
                    <a:lnTo>
                      <a:pt x="294" y="74"/>
                    </a:lnTo>
                    <a:lnTo>
                      <a:pt x="294" y="99"/>
                    </a:lnTo>
                    <a:lnTo>
                      <a:pt x="319" y="103"/>
                    </a:lnTo>
                    <a:lnTo>
                      <a:pt x="332" y="103"/>
                    </a:lnTo>
                    <a:lnTo>
                      <a:pt x="344" y="97"/>
                    </a:lnTo>
                    <a:lnTo>
                      <a:pt x="361" y="111"/>
                    </a:lnTo>
                    <a:lnTo>
                      <a:pt x="376" y="101"/>
                    </a:lnTo>
                    <a:lnTo>
                      <a:pt x="388" y="97"/>
                    </a:lnTo>
                    <a:lnTo>
                      <a:pt x="409" y="72"/>
                    </a:lnTo>
                    <a:lnTo>
                      <a:pt x="413" y="65"/>
                    </a:lnTo>
                    <a:lnTo>
                      <a:pt x="434" y="48"/>
                    </a:lnTo>
                    <a:lnTo>
                      <a:pt x="445" y="44"/>
                    </a:lnTo>
                    <a:lnTo>
                      <a:pt x="474" y="21"/>
                    </a:lnTo>
                    <a:lnTo>
                      <a:pt x="505" y="17"/>
                    </a:lnTo>
                    <a:lnTo>
                      <a:pt x="516" y="5"/>
                    </a:lnTo>
                    <a:lnTo>
                      <a:pt x="543" y="0"/>
                    </a:lnTo>
                    <a:lnTo>
                      <a:pt x="564" y="9"/>
                    </a:lnTo>
                    <a:lnTo>
                      <a:pt x="586" y="21"/>
                    </a:lnTo>
                    <a:lnTo>
                      <a:pt x="595" y="40"/>
                    </a:lnTo>
                    <a:lnTo>
                      <a:pt x="603" y="51"/>
                    </a:lnTo>
                    <a:lnTo>
                      <a:pt x="610" y="53"/>
                    </a:lnTo>
                    <a:lnTo>
                      <a:pt x="620" y="84"/>
                    </a:lnTo>
                    <a:lnTo>
                      <a:pt x="637" y="101"/>
                    </a:lnTo>
                    <a:lnTo>
                      <a:pt x="651" y="101"/>
                    </a:lnTo>
                    <a:lnTo>
                      <a:pt x="678" y="94"/>
                    </a:lnTo>
                    <a:lnTo>
                      <a:pt x="699" y="80"/>
                    </a:lnTo>
                    <a:lnTo>
                      <a:pt x="714" y="80"/>
                    </a:lnTo>
                    <a:lnTo>
                      <a:pt x="718" y="94"/>
                    </a:lnTo>
                    <a:lnTo>
                      <a:pt x="718" y="103"/>
                    </a:lnTo>
                    <a:lnTo>
                      <a:pt x="716" y="10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74" name="Freeform 37"/>
              <p:cNvSpPr>
                <a:spLocks noChangeArrowheads="1"/>
              </p:cNvSpPr>
              <p:nvPr/>
            </p:nvSpPr>
            <p:spPr bwMode="auto">
              <a:xfrm rot="360000">
                <a:off x="1159" y="2094"/>
                <a:ext cx="747" cy="463"/>
              </a:xfrm>
              <a:custGeom>
                <a:avLst/>
                <a:gdLst/>
                <a:ahLst/>
                <a:cxnLst>
                  <a:cxn ang="0">
                    <a:pos x="54" y="320"/>
                  </a:cxn>
                  <a:cxn ang="0">
                    <a:pos x="119" y="238"/>
                  </a:cxn>
                  <a:cxn ang="0">
                    <a:pos x="146" y="176"/>
                  </a:cxn>
                  <a:cxn ang="0">
                    <a:pos x="94" y="125"/>
                  </a:cxn>
                  <a:cxn ang="0">
                    <a:pos x="73" y="102"/>
                  </a:cxn>
                  <a:cxn ang="0">
                    <a:pos x="115" y="59"/>
                  </a:cxn>
                  <a:cxn ang="0">
                    <a:pos x="121" y="27"/>
                  </a:cxn>
                  <a:cxn ang="0">
                    <a:pos x="156" y="48"/>
                  </a:cxn>
                  <a:cxn ang="0">
                    <a:pos x="165" y="8"/>
                  </a:cxn>
                  <a:cxn ang="0">
                    <a:pos x="223" y="23"/>
                  </a:cxn>
                  <a:cxn ang="0">
                    <a:pos x="263" y="67"/>
                  </a:cxn>
                  <a:cxn ang="0">
                    <a:pos x="280" y="129"/>
                  </a:cxn>
                  <a:cxn ang="0">
                    <a:pos x="313" y="123"/>
                  </a:cxn>
                  <a:cxn ang="0">
                    <a:pos x="363" y="136"/>
                  </a:cxn>
                  <a:cxn ang="0">
                    <a:pos x="438" y="167"/>
                  </a:cxn>
                  <a:cxn ang="0">
                    <a:pos x="495" y="209"/>
                  </a:cxn>
                  <a:cxn ang="0">
                    <a:pos x="570" y="196"/>
                  </a:cxn>
                  <a:cxn ang="0">
                    <a:pos x="639" y="159"/>
                  </a:cxn>
                  <a:cxn ang="0">
                    <a:pos x="674" y="184"/>
                  </a:cxn>
                  <a:cxn ang="0">
                    <a:pos x="729" y="169"/>
                  </a:cxn>
                  <a:cxn ang="0">
                    <a:pos x="777" y="157"/>
                  </a:cxn>
                  <a:cxn ang="0">
                    <a:pos x="818" y="123"/>
                  </a:cxn>
                  <a:cxn ang="0">
                    <a:pos x="841" y="86"/>
                  </a:cxn>
                  <a:cxn ang="0">
                    <a:pos x="894" y="94"/>
                  </a:cxn>
                  <a:cxn ang="0">
                    <a:pos x="923" y="59"/>
                  </a:cxn>
                  <a:cxn ang="0">
                    <a:pos x="971" y="67"/>
                  </a:cxn>
                  <a:cxn ang="0">
                    <a:pos x="1021" y="44"/>
                  </a:cxn>
                  <a:cxn ang="0">
                    <a:pos x="1073" y="15"/>
                  </a:cxn>
                  <a:cxn ang="0">
                    <a:pos x="1061" y="71"/>
                  </a:cxn>
                  <a:cxn ang="0">
                    <a:pos x="1084" y="144"/>
                  </a:cxn>
                  <a:cxn ang="0">
                    <a:pos x="1050" y="144"/>
                  </a:cxn>
                  <a:cxn ang="0">
                    <a:pos x="1011" y="176"/>
                  </a:cxn>
                  <a:cxn ang="0">
                    <a:pos x="1008" y="221"/>
                  </a:cxn>
                  <a:cxn ang="0">
                    <a:pos x="983" y="255"/>
                  </a:cxn>
                  <a:cxn ang="0">
                    <a:pos x="1013" y="282"/>
                  </a:cxn>
                  <a:cxn ang="0">
                    <a:pos x="948" y="365"/>
                  </a:cxn>
                  <a:cxn ang="0">
                    <a:pos x="868" y="384"/>
                  </a:cxn>
                  <a:cxn ang="0">
                    <a:pos x="833" y="451"/>
                  </a:cxn>
                  <a:cxn ang="0">
                    <a:pos x="781" y="459"/>
                  </a:cxn>
                  <a:cxn ang="0">
                    <a:pos x="727" y="533"/>
                  </a:cxn>
                  <a:cxn ang="0">
                    <a:pos x="735" y="589"/>
                  </a:cxn>
                  <a:cxn ang="0">
                    <a:pos x="710" y="654"/>
                  </a:cxn>
                  <a:cxn ang="0">
                    <a:pos x="651" y="674"/>
                  </a:cxn>
                  <a:cxn ang="0">
                    <a:pos x="589" y="656"/>
                  </a:cxn>
                  <a:cxn ang="0">
                    <a:pos x="560" y="712"/>
                  </a:cxn>
                  <a:cxn ang="0">
                    <a:pos x="509" y="735"/>
                  </a:cxn>
                  <a:cxn ang="0">
                    <a:pos x="434" y="735"/>
                  </a:cxn>
                  <a:cxn ang="0">
                    <a:pos x="372" y="695"/>
                  </a:cxn>
                  <a:cxn ang="0">
                    <a:pos x="326" y="700"/>
                  </a:cxn>
                  <a:cxn ang="0">
                    <a:pos x="286" y="681"/>
                  </a:cxn>
                  <a:cxn ang="0">
                    <a:pos x="244" y="672"/>
                  </a:cxn>
                  <a:cxn ang="0">
                    <a:pos x="209" y="652"/>
                  </a:cxn>
                  <a:cxn ang="0">
                    <a:pos x="190" y="624"/>
                  </a:cxn>
                  <a:cxn ang="0">
                    <a:pos x="125" y="618"/>
                  </a:cxn>
                  <a:cxn ang="0">
                    <a:pos x="65" y="620"/>
                  </a:cxn>
                  <a:cxn ang="0">
                    <a:pos x="48" y="549"/>
                  </a:cxn>
                  <a:cxn ang="0">
                    <a:pos x="12" y="493"/>
                  </a:cxn>
                  <a:cxn ang="0">
                    <a:pos x="0" y="426"/>
                  </a:cxn>
                  <a:cxn ang="0">
                    <a:pos x="23" y="378"/>
                  </a:cxn>
                </a:cxnLst>
                <a:rect l="0" t="0" r="r" b="b"/>
                <a:pathLst>
                  <a:path w="1086" h="752">
                    <a:moveTo>
                      <a:pt x="23" y="378"/>
                    </a:moveTo>
                    <a:lnTo>
                      <a:pt x="29" y="359"/>
                    </a:lnTo>
                    <a:lnTo>
                      <a:pt x="54" y="320"/>
                    </a:lnTo>
                    <a:lnTo>
                      <a:pt x="83" y="305"/>
                    </a:lnTo>
                    <a:lnTo>
                      <a:pt x="115" y="271"/>
                    </a:lnTo>
                    <a:lnTo>
                      <a:pt x="119" y="238"/>
                    </a:lnTo>
                    <a:lnTo>
                      <a:pt x="133" y="215"/>
                    </a:lnTo>
                    <a:lnTo>
                      <a:pt x="138" y="194"/>
                    </a:lnTo>
                    <a:lnTo>
                      <a:pt x="146" y="176"/>
                    </a:lnTo>
                    <a:lnTo>
                      <a:pt x="146" y="153"/>
                    </a:lnTo>
                    <a:lnTo>
                      <a:pt x="125" y="134"/>
                    </a:lnTo>
                    <a:lnTo>
                      <a:pt x="94" y="125"/>
                    </a:lnTo>
                    <a:lnTo>
                      <a:pt x="83" y="117"/>
                    </a:lnTo>
                    <a:lnTo>
                      <a:pt x="83" y="109"/>
                    </a:lnTo>
                    <a:lnTo>
                      <a:pt x="73" y="102"/>
                    </a:lnTo>
                    <a:lnTo>
                      <a:pt x="71" y="81"/>
                    </a:lnTo>
                    <a:lnTo>
                      <a:pt x="92" y="77"/>
                    </a:lnTo>
                    <a:lnTo>
                      <a:pt x="115" y="59"/>
                    </a:lnTo>
                    <a:lnTo>
                      <a:pt x="102" y="44"/>
                    </a:lnTo>
                    <a:lnTo>
                      <a:pt x="113" y="29"/>
                    </a:lnTo>
                    <a:lnTo>
                      <a:pt x="121" y="27"/>
                    </a:lnTo>
                    <a:lnTo>
                      <a:pt x="140" y="34"/>
                    </a:lnTo>
                    <a:lnTo>
                      <a:pt x="140" y="48"/>
                    </a:lnTo>
                    <a:lnTo>
                      <a:pt x="156" y="48"/>
                    </a:lnTo>
                    <a:lnTo>
                      <a:pt x="171" y="36"/>
                    </a:lnTo>
                    <a:lnTo>
                      <a:pt x="171" y="13"/>
                    </a:lnTo>
                    <a:lnTo>
                      <a:pt x="165" y="8"/>
                    </a:lnTo>
                    <a:lnTo>
                      <a:pt x="179" y="0"/>
                    </a:lnTo>
                    <a:lnTo>
                      <a:pt x="209" y="21"/>
                    </a:lnTo>
                    <a:lnTo>
                      <a:pt x="223" y="23"/>
                    </a:lnTo>
                    <a:lnTo>
                      <a:pt x="240" y="21"/>
                    </a:lnTo>
                    <a:lnTo>
                      <a:pt x="261" y="40"/>
                    </a:lnTo>
                    <a:lnTo>
                      <a:pt x="263" y="67"/>
                    </a:lnTo>
                    <a:lnTo>
                      <a:pt x="255" y="96"/>
                    </a:lnTo>
                    <a:lnTo>
                      <a:pt x="261" y="111"/>
                    </a:lnTo>
                    <a:lnTo>
                      <a:pt x="280" y="129"/>
                    </a:lnTo>
                    <a:lnTo>
                      <a:pt x="294" y="125"/>
                    </a:lnTo>
                    <a:lnTo>
                      <a:pt x="307" y="123"/>
                    </a:lnTo>
                    <a:lnTo>
                      <a:pt x="313" y="123"/>
                    </a:lnTo>
                    <a:lnTo>
                      <a:pt x="334" y="144"/>
                    </a:lnTo>
                    <a:lnTo>
                      <a:pt x="348" y="144"/>
                    </a:lnTo>
                    <a:lnTo>
                      <a:pt x="363" y="136"/>
                    </a:lnTo>
                    <a:lnTo>
                      <a:pt x="420" y="134"/>
                    </a:lnTo>
                    <a:lnTo>
                      <a:pt x="438" y="150"/>
                    </a:lnTo>
                    <a:lnTo>
                      <a:pt x="438" y="167"/>
                    </a:lnTo>
                    <a:lnTo>
                      <a:pt x="476" y="188"/>
                    </a:lnTo>
                    <a:lnTo>
                      <a:pt x="482" y="200"/>
                    </a:lnTo>
                    <a:lnTo>
                      <a:pt x="495" y="209"/>
                    </a:lnTo>
                    <a:lnTo>
                      <a:pt x="532" y="178"/>
                    </a:lnTo>
                    <a:lnTo>
                      <a:pt x="551" y="178"/>
                    </a:lnTo>
                    <a:lnTo>
                      <a:pt x="570" y="196"/>
                    </a:lnTo>
                    <a:lnTo>
                      <a:pt x="591" y="178"/>
                    </a:lnTo>
                    <a:lnTo>
                      <a:pt x="610" y="192"/>
                    </a:lnTo>
                    <a:lnTo>
                      <a:pt x="639" y="159"/>
                    </a:lnTo>
                    <a:lnTo>
                      <a:pt x="649" y="157"/>
                    </a:lnTo>
                    <a:lnTo>
                      <a:pt x="666" y="163"/>
                    </a:lnTo>
                    <a:lnTo>
                      <a:pt x="674" y="184"/>
                    </a:lnTo>
                    <a:lnTo>
                      <a:pt x="691" y="186"/>
                    </a:lnTo>
                    <a:lnTo>
                      <a:pt x="724" y="178"/>
                    </a:lnTo>
                    <a:lnTo>
                      <a:pt x="729" y="169"/>
                    </a:lnTo>
                    <a:lnTo>
                      <a:pt x="729" y="152"/>
                    </a:lnTo>
                    <a:lnTo>
                      <a:pt x="754" y="144"/>
                    </a:lnTo>
                    <a:lnTo>
                      <a:pt x="777" y="157"/>
                    </a:lnTo>
                    <a:lnTo>
                      <a:pt x="795" y="157"/>
                    </a:lnTo>
                    <a:lnTo>
                      <a:pt x="820" y="136"/>
                    </a:lnTo>
                    <a:lnTo>
                      <a:pt x="818" y="123"/>
                    </a:lnTo>
                    <a:lnTo>
                      <a:pt x="827" y="113"/>
                    </a:lnTo>
                    <a:lnTo>
                      <a:pt x="827" y="104"/>
                    </a:lnTo>
                    <a:lnTo>
                      <a:pt x="841" y="86"/>
                    </a:lnTo>
                    <a:lnTo>
                      <a:pt x="860" y="88"/>
                    </a:lnTo>
                    <a:lnTo>
                      <a:pt x="877" y="96"/>
                    </a:lnTo>
                    <a:lnTo>
                      <a:pt x="894" y="94"/>
                    </a:lnTo>
                    <a:lnTo>
                      <a:pt x="912" y="79"/>
                    </a:lnTo>
                    <a:lnTo>
                      <a:pt x="912" y="65"/>
                    </a:lnTo>
                    <a:lnTo>
                      <a:pt x="923" y="59"/>
                    </a:lnTo>
                    <a:lnTo>
                      <a:pt x="939" y="65"/>
                    </a:lnTo>
                    <a:lnTo>
                      <a:pt x="950" y="69"/>
                    </a:lnTo>
                    <a:lnTo>
                      <a:pt x="971" y="67"/>
                    </a:lnTo>
                    <a:lnTo>
                      <a:pt x="988" y="56"/>
                    </a:lnTo>
                    <a:lnTo>
                      <a:pt x="994" y="46"/>
                    </a:lnTo>
                    <a:lnTo>
                      <a:pt x="1021" y="44"/>
                    </a:lnTo>
                    <a:lnTo>
                      <a:pt x="1034" y="50"/>
                    </a:lnTo>
                    <a:lnTo>
                      <a:pt x="1061" y="15"/>
                    </a:lnTo>
                    <a:lnTo>
                      <a:pt x="1073" y="15"/>
                    </a:lnTo>
                    <a:lnTo>
                      <a:pt x="1086" y="27"/>
                    </a:lnTo>
                    <a:lnTo>
                      <a:pt x="1075" y="48"/>
                    </a:lnTo>
                    <a:lnTo>
                      <a:pt x="1061" y="71"/>
                    </a:lnTo>
                    <a:lnTo>
                      <a:pt x="1061" y="88"/>
                    </a:lnTo>
                    <a:lnTo>
                      <a:pt x="1086" y="125"/>
                    </a:lnTo>
                    <a:lnTo>
                      <a:pt x="1084" y="144"/>
                    </a:lnTo>
                    <a:lnTo>
                      <a:pt x="1077" y="153"/>
                    </a:lnTo>
                    <a:lnTo>
                      <a:pt x="1067" y="153"/>
                    </a:lnTo>
                    <a:lnTo>
                      <a:pt x="1050" y="144"/>
                    </a:lnTo>
                    <a:lnTo>
                      <a:pt x="1029" y="144"/>
                    </a:lnTo>
                    <a:lnTo>
                      <a:pt x="1019" y="163"/>
                    </a:lnTo>
                    <a:lnTo>
                      <a:pt x="1011" y="176"/>
                    </a:lnTo>
                    <a:lnTo>
                      <a:pt x="1017" y="194"/>
                    </a:lnTo>
                    <a:lnTo>
                      <a:pt x="1017" y="211"/>
                    </a:lnTo>
                    <a:lnTo>
                      <a:pt x="1008" y="221"/>
                    </a:lnTo>
                    <a:lnTo>
                      <a:pt x="969" y="217"/>
                    </a:lnTo>
                    <a:lnTo>
                      <a:pt x="977" y="238"/>
                    </a:lnTo>
                    <a:lnTo>
                      <a:pt x="983" y="255"/>
                    </a:lnTo>
                    <a:lnTo>
                      <a:pt x="992" y="267"/>
                    </a:lnTo>
                    <a:lnTo>
                      <a:pt x="1006" y="269"/>
                    </a:lnTo>
                    <a:lnTo>
                      <a:pt x="1013" y="282"/>
                    </a:lnTo>
                    <a:lnTo>
                      <a:pt x="1006" y="301"/>
                    </a:lnTo>
                    <a:lnTo>
                      <a:pt x="985" y="309"/>
                    </a:lnTo>
                    <a:lnTo>
                      <a:pt x="948" y="365"/>
                    </a:lnTo>
                    <a:lnTo>
                      <a:pt x="912" y="380"/>
                    </a:lnTo>
                    <a:lnTo>
                      <a:pt x="887" y="370"/>
                    </a:lnTo>
                    <a:lnTo>
                      <a:pt x="868" y="384"/>
                    </a:lnTo>
                    <a:lnTo>
                      <a:pt x="866" y="411"/>
                    </a:lnTo>
                    <a:lnTo>
                      <a:pt x="843" y="426"/>
                    </a:lnTo>
                    <a:lnTo>
                      <a:pt x="833" y="451"/>
                    </a:lnTo>
                    <a:lnTo>
                      <a:pt x="821" y="455"/>
                    </a:lnTo>
                    <a:lnTo>
                      <a:pt x="797" y="443"/>
                    </a:lnTo>
                    <a:lnTo>
                      <a:pt x="781" y="459"/>
                    </a:lnTo>
                    <a:lnTo>
                      <a:pt x="777" y="482"/>
                    </a:lnTo>
                    <a:lnTo>
                      <a:pt x="735" y="520"/>
                    </a:lnTo>
                    <a:lnTo>
                      <a:pt x="727" y="533"/>
                    </a:lnTo>
                    <a:lnTo>
                      <a:pt x="714" y="545"/>
                    </a:lnTo>
                    <a:lnTo>
                      <a:pt x="716" y="562"/>
                    </a:lnTo>
                    <a:lnTo>
                      <a:pt x="735" y="589"/>
                    </a:lnTo>
                    <a:lnTo>
                      <a:pt x="739" y="612"/>
                    </a:lnTo>
                    <a:lnTo>
                      <a:pt x="726" y="643"/>
                    </a:lnTo>
                    <a:lnTo>
                      <a:pt x="710" y="654"/>
                    </a:lnTo>
                    <a:lnTo>
                      <a:pt x="701" y="654"/>
                    </a:lnTo>
                    <a:lnTo>
                      <a:pt x="666" y="675"/>
                    </a:lnTo>
                    <a:lnTo>
                      <a:pt x="651" y="674"/>
                    </a:lnTo>
                    <a:lnTo>
                      <a:pt x="653" y="647"/>
                    </a:lnTo>
                    <a:lnTo>
                      <a:pt x="601" y="647"/>
                    </a:lnTo>
                    <a:lnTo>
                      <a:pt x="589" y="656"/>
                    </a:lnTo>
                    <a:lnTo>
                      <a:pt x="587" y="672"/>
                    </a:lnTo>
                    <a:lnTo>
                      <a:pt x="568" y="674"/>
                    </a:lnTo>
                    <a:lnTo>
                      <a:pt x="560" y="712"/>
                    </a:lnTo>
                    <a:lnTo>
                      <a:pt x="547" y="729"/>
                    </a:lnTo>
                    <a:lnTo>
                      <a:pt x="520" y="737"/>
                    </a:lnTo>
                    <a:lnTo>
                      <a:pt x="509" y="735"/>
                    </a:lnTo>
                    <a:lnTo>
                      <a:pt x="466" y="752"/>
                    </a:lnTo>
                    <a:lnTo>
                      <a:pt x="443" y="752"/>
                    </a:lnTo>
                    <a:lnTo>
                      <a:pt x="434" y="735"/>
                    </a:lnTo>
                    <a:lnTo>
                      <a:pt x="413" y="733"/>
                    </a:lnTo>
                    <a:lnTo>
                      <a:pt x="392" y="722"/>
                    </a:lnTo>
                    <a:lnTo>
                      <a:pt x="372" y="695"/>
                    </a:lnTo>
                    <a:lnTo>
                      <a:pt x="353" y="693"/>
                    </a:lnTo>
                    <a:lnTo>
                      <a:pt x="348" y="704"/>
                    </a:lnTo>
                    <a:lnTo>
                      <a:pt x="326" y="700"/>
                    </a:lnTo>
                    <a:lnTo>
                      <a:pt x="313" y="700"/>
                    </a:lnTo>
                    <a:lnTo>
                      <a:pt x="296" y="695"/>
                    </a:lnTo>
                    <a:lnTo>
                      <a:pt x="286" y="681"/>
                    </a:lnTo>
                    <a:lnTo>
                      <a:pt x="282" y="666"/>
                    </a:lnTo>
                    <a:lnTo>
                      <a:pt x="257" y="666"/>
                    </a:lnTo>
                    <a:lnTo>
                      <a:pt x="244" y="672"/>
                    </a:lnTo>
                    <a:lnTo>
                      <a:pt x="215" y="672"/>
                    </a:lnTo>
                    <a:lnTo>
                      <a:pt x="209" y="664"/>
                    </a:lnTo>
                    <a:lnTo>
                      <a:pt x="209" y="652"/>
                    </a:lnTo>
                    <a:lnTo>
                      <a:pt x="217" y="637"/>
                    </a:lnTo>
                    <a:lnTo>
                      <a:pt x="204" y="627"/>
                    </a:lnTo>
                    <a:lnTo>
                      <a:pt x="190" y="624"/>
                    </a:lnTo>
                    <a:lnTo>
                      <a:pt x="169" y="612"/>
                    </a:lnTo>
                    <a:lnTo>
                      <a:pt x="152" y="616"/>
                    </a:lnTo>
                    <a:lnTo>
                      <a:pt x="125" y="618"/>
                    </a:lnTo>
                    <a:lnTo>
                      <a:pt x="113" y="610"/>
                    </a:lnTo>
                    <a:lnTo>
                      <a:pt x="87" y="612"/>
                    </a:lnTo>
                    <a:lnTo>
                      <a:pt x="65" y="620"/>
                    </a:lnTo>
                    <a:lnTo>
                      <a:pt x="54" y="603"/>
                    </a:lnTo>
                    <a:lnTo>
                      <a:pt x="48" y="566"/>
                    </a:lnTo>
                    <a:lnTo>
                      <a:pt x="48" y="549"/>
                    </a:lnTo>
                    <a:lnTo>
                      <a:pt x="29" y="524"/>
                    </a:lnTo>
                    <a:lnTo>
                      <a:pt x="17" y="514"/>
                    </a:lnTo>
                    <a:lnTo>
                      <a:pt x="12" y="493"/>
                    </a:lnTo>
                    <a:lnTo>
                      <a:pt x="0" y="482"/>
                    </a:lnTo>
                    <a:lnTo>
                      <a:pt x="6" y="455"/>
                    </a:lnTo>
                    <a:lnTo>
                      <a:pt x="0" y="426"/>
                    </a:lnTo>
                    <a:lnTo>
                      <a:pt x="19" y="405"/>
                    </a:lnTo>
                    <a:lnTo>
                      <a:pt x="23" y="382"/>
                    </a:lnTo>
                    <a:lnTo>
                      <a:pt x="23" y="378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75" name="Freeform 38"/>
              <p:cNvSpPr>
                <a:spLocks noChangeArrowheads="1"/>
              </p:cNvSpPr>
              <p:nvPr/>
            </p:nvSpPr>
            <p:spPr bwMode="auto">
              <a:xfrm rot="360000">
                <a:off x="2633" y="1030"/>
                <a:ext cx="442" cy="432"/>
              </a:xfrm>
              <a:custGeom>
                <a:avLst/>
                <a:gdLst/>
                <a:ahLst/>
                <a:cxnLst>
                  <a:cxn ang="0">
                    <a:pos x="77" y="209"/>
                  </a:cxn>
                  <a:cxn ang="0">
                    <a:pos x="96" y="178"/>
                  </a:cxn>
                  <a:cxn ang="0">
                    <a:pos x="138" y="176"/>
                  </a:cxn>
                  <a:cxn ang="0">
                    <a:pos x="169" y="107"/>
                  </a:cxn>
                  <a:cxn ang="0">
                    <a:pos x="240" y="34"/>
                  </a:cxn>
                  <a:cxn ang="0">
                    <a:pos x="268" y="0"/>
                  </a:cxn>
                  <a:cxn ang="0">
                    <a:pos x="311" y="17"/>
                  </a:cxn>
                  <a:cxn ang="0">
                    <a:pos x="336" y="9"/>
                  </a:cxn>
                  <a:cxn ang="0">
                    <a:pos x="370" y="19"/>
                  </a:cxn>
                  <a:cxn ang="0">
                    <a:pos x="391" y="55"/>
                  </a:cxn>
                  <a:cxn ang="0">
                    <a:pos x="364" y="101"/>
                  </a:cxn>
                  <a:cxn ang="0">
                    <a:pos x="387" y="136"/>
                  </a:cxn>
                  <a:cxn ang="0">
                    <a:pos x="416" y="101"/>
                  </a:cxn>
                  <a:cxn ang="0">
                    <a:pos x="447" y="119"/>
                  </a:cxn>
                  <a:cxn ang="0">
                    <a:pos x="476" y="132"/>
                  </a:cxn>
                  <a:cxn ang="0">
                    <a:pos x="493" y="153"/>
                  </a:cxn>
                  <a:cxn ang="0">
                    <a:pos x="537" y="155"/>
                  </a:cxn>
                  <a:cxn ang="0">
                    <a:pos x="579" y="172"/>
                  </a:cxn>
                  <a:cxn ang="0">
                    <a:pos x="618" y="169"/>
                  </a:cxn>
                  <a:cxn ang="0">
                    <a:pos x="644" y="192"/>
                  </a:cxn>
                  <a:cxn ang="0">
                    <a:pos x="612" y="222"/>
                  </a:cxn>
                  <a:cxn ang="0">
                    <a:pos x="606" y="263"/>
                  </a:cxn>
                  <a:cxn ang="0">
                    <a:pos x="572" y="295"/>
                  </a:cxn>
                  <a:cxn ang="0">
                    <a:pos x="541" y="324"/>
                  </a:cxn>
                  <a:cxn ang="0">
                    <a:pos x="518" y="339"/>
                  </a:cxn>
                  <a:cxn ang="0">
                    <a:pos x="493" y="353"/>
                  </a:cxn>
                  <a:cxn ang="0">
                    <a:pos x="462" y="374"/>
                  </a:cxn>
                  <a:cxn ang="0">
                    <a:pos x="445" y="416"/>
                  </a:cxn>
                  <a:cxn ang="0">
                    <a:pos x="432" y="441"/>
                  </a:cxn>
                  <a:cxn ang="0">
                    <a:pos x="430" y="480"/>
                  </a:cxn>
                  <a:cxn ang="0">
                    <a:pos x="405" y="522"/>
                  </a:cxn>
                  <a:cxn ang="0">
                    <a:pos x="393" y="570"/>
                  </a:cxn>
                  <a:cxn ang="0">
                    <a:pos x="418" y="606"/>
                  </a:cxn>
                  <a:cxn ang="0">
                    <a:pos x="426" y="646"/>
                  </a:cxn>
                  <a:cxn ang="0">
                    <a:pos x="397" y="693"/>
                  </a:cxn>
                  <a:cxn ang="0">
                    <a:pos x="347" y="694"/>
                  </a:cxn>
                  <a:cxn ang="0">
                    <a:pos x="311" y="673"/>
                  </a:cxn>
                  <a:cxn ang="0">
                    <a:pos x="247" y="671"/>
                  </a:cxn>
                  <a:cxn ang="0">
                    <a:pos x="222" y="646"/>
                  </a:cxn>
                  <a:cxn ang="0">
                    <a:pos x="224" y="608"/>
                  </a:cxn>
                  <a:cxn ang="0">
                    <a:pos x="266" y="585"/>
                  </a:cxn>
                  <a:cxn ang="0">
                    <a:pos x="299" y="570"/>
                  </a:cxn>
                  <a:cxn ang="0">
                    <a:pos x="268" y="552"/>
                  </a:cxn>
                  <a:cxn ang="0">
                    <a:pos x="251" y="531"/>
                  </a:cxn>
                  <a:cxn ang="0">
                    <a:pos x="215" y="510"/>
                  </a:cxn>
                  <a:cxn ang="0">
                    <a:pos x="195" y="474"/>
                  </a:cxn>
                  <a:cxn ang="0">
                    <a:pos x="159" y="480"/>
                  </a:cxn>
                  <a:cxn ang="0">
                    <a:pos x="140" y="443"/>
                  </a:cxn>
                  <a:cxn ang="0">
                    <a:pos x="113" y="430"/>
                  </a:cxn>
                  <a:cxn ang="0">
                    <a:pos x="80" y="424"/>
                  </a:cxn>
                  <a:cxn ang="0">
                    <a:pos x="50" y="418"/>
                  </a:cxn>
                  <a:cxn ang="0">
                    <a:pos x="25" y="407"/>
                  </a:cxn>
                  <a:cxn ang="0">
                    <a:pos x="19" y="361"/>
                  </a:cxn>
                  <a:cxn ang="0">
                    <a:pos x="6" y="341"/>
                  </a:cxn>
                  <a:cxn ang="0">
                    <a:pos x="53" y="326"/>
                  </a:cxn>
                  <a:cxn ang="0">
                    <a:pos x="53" y="295"/>
                  </a:cxn>
                  <a:cxn ang="0">
                    <a:pos x="78" y="272"/>
                  </a:cxn>
                  <a:cxn ang="0">
                    <a:pos x="86" y="230"/>
                  </a:cxn>
                </a:cxnLst>
                <a:rect l="0" t="0" r="r" b="b"/>
                <a:pathLst>
                  <a:path w="644" h="700">
                    <a:moveTo>
                      <a:pt x="90" y="226"/>
                    </a:moveTo>
                    <a:lnTo>
                      <a:pt x="77" y="209"/>
                    </a:lnTo>
                    <a:lnTo>
                      <a:pt x="80" y="195"/>
                    </a:lnTo>
                    <a:lnTo>
                      <a:pt x="96" y="178"/>
                    </a:lnTo>
                    <a:lnTo>
                      <a:pt x="117" y="172"/>
                    </a:lnTo>
                    <a:lnTo>
                      <a:pt x="138" y="176"/>
                    </a:lnTo>
                    <a:lnTo>
                      <a:pt x="159" y="151"/>
                    </a:lnTo>
                    <a:lnTo>
                      <a:pt x="169" y="107"/>
                    </a:lnTo>
                    <a:lnTo>
                      <a:pt x="236" y="53"/>
                    </a:lnTo>
                    <a:lnTo>
                      <a:pt x="240" y="34"/>
                    </a:lnTo>
                    <a:lnTo>
                      <a:pt x="245" y="23"/>
                    </a:lnTo>
                    <a:lnTo>
                      <a:pt x="268" y="0"/>
                    </a:lnTo>
                    <a:lnTo>
                      <a:pt x="299" y="2"/>
                    </a:lnTo>
                    <a:lnTo>
                      <a:pt x="311" y="17"/>
                    </a:lnTo>
                    <a:lnTo>
                      <a:pt x="318" y="19"/>
                    </a:lnTo>
                    <a:lnTo>
                      <a:pt x="336" y="9"/>
                    </a:lnTo>
                    <a:lnTo>
                      <a:pt x="359" y="19"/>
                    </a:lnTo>
                    <a:lnTo>
                      <a:pt x="370" y="19"/>
                    </a:lnTo>
                    <a:lnTo>
                      <a:pt x="387" y="30"/>
                    </a:lnTo>
                    <a:lnTo>
                      <a:pt x="391" y="55"/>
                    </a:lnTo>
                    <a:lnTo>
                      <a:pt x="384" y="80"/>
                    </a:lnTo>
                    <a:lnTo>
                      <a:pt x="364" y="101"/>
                    </a:lnTo>
                    <a:lnTo>
                      <a:pt x="364" y="121"/>
                    </a:lnTo>
                    <a:lnTo>
                      <a:pt x="387" y="136"/>
                    </a:lnTo>
                    <a:lnTo>
                      <a:pt x="407" y="132"/>
                    </a:lnTo>
                    <a:lnTo>
                      <a:pt x="416" y="101"/>
                    </a:lnTo>
                    <a:lnTo>
                      <a:pt x="437" y="101"/>
                    </a:lnTo>
                    <a:lnTo>
                      <a:pt x="447" y="119"/>
                    </a:lnTo>
                    <a:lnTo>
                      <a:pt x="455" y="126"/>
                    </a:lnTo>
                    <a:lnTo>
                      <a:pt x="476" y="132"/>
                    </a:lnTo>
                    <a:lnTo>
                      <a:pt x="493" y="144"/>
                    </a:lnTo>
                    <a:lnTo>
                      <a:pt x="493" y="153"/>
                    </a:lnTo>
                    <a:lnTo>
                      <a:pt x="504" y="159"/>
                    </a:lnTo>
                    <a:lnTo>
                      <a:pt x="537" y="155"/>
                    </a:lnTo>
                    <a:lnTo>
                      <a:pt x="550" y="169"/>
                    </a:lnTo>
                    <a:lnTo>
                      <a:pt x="579" y="172"/>
                    </a:lnTo>
                    <a:lnTo>
                      <a:pt x="598" y="176"/>
                    </a:lnTo>
                    <a:lnTo>
                      <a:pt x="618" y="169"/>
                    </a:lnTo>
                    <a:lnTo>
                      <a:pt x="644" y="169"/>
                    </a:lnTo>
                    <a:lnTo>
                      <a:pt x="644" y="192"/>
                    </a:lnTo>
                    <a:lnTo>
                      <a:pt x="625" y="203"/>
                    </a:lnTo>
                    <a:lnTo>
                      <a:pt x="612" y="222"/>
                    </a:lnTo>
                    <a:lnTo>
                      <a:pt x="608" y="243"/>
                    </a:lnTo>
                    <a:lnTo>
                      <a:pt x="606" y="263"/>
                    </a:lnTo>
                    <a:lnTo>
                      <a:pt x="589" y="284"/>
                    </a:lnTo>
                    <a:lnTo>
                      <a:pt x="572" y="295"/>
                    </a:lnTo>
                    <a:lnTo>
                      <a:pt x="554" y="305"/>
                    </a:lnTo>
                    <a:lnTo>
                      <a:pt x="541" y="324"/>
                    </a:lnTo>
                    <a:lnTo>
                      <a:pt x="531" y="337"/>
                    </a:lnTo>
                    <a:lnTo>
                      <a:pt x="518" y="339"/>
                    </a:lnTo>
                    <a:lnTo>
                      <a:pt x="504" y="339"/>
                    </a:lnTo>
                    <a:lnTo>
                      <a:pt x="493" y="353"/>
                    </a:lnTo>
                    <a:lnTo>
                      <a:pt x="487" y="370"/>
                    </a:lnTo>
                    <a:lnTo>
                      <a:pt x="462" y="374"/>
                    </a:lnTo>
                    <a:lnTo>
                      <a:pt x="445" y="395"/>
                    </a:lnTo>
                    <a:lnTo>
                      <a:pt x="445" y="416"/>
                    </a:lnTo>
                    <a:lnTo>
                      <a:pt x="449" y="424"/>
                    </a:lnTo>
                    <a:lnTo>
                      <a:pt x="432" y="441"/>
                    </a:lnTo>
                    <a:lnTo>
                      <a:pt x="426" y="460"/>
                    </a:lnTo>
                    <a:lnTo>
                      <a:pt x="430" y="480"/>
                    </a:lnTo>
                    <a:lnTo>
                      <a:pt x="416" y="503"/>
                    </a:lnTo>
                    <a:lnTo>
                      <a:pt x="405" y="522"/>
                    </a:lnTo>
                    <a:lnTo>
                      <a:pt x="401" y="547"/>
                    </a:lnTo>
                    <a:lnTo>
                      <a:pt x="393" y="570"/>
                    </a:lnTo>
                    <a:lnTo>
                      <a:pt x="405" y="591"/>
                    </a:lnTo>
                    <a:lnTo>
                      <a:pt x="418" y="606"/>
                    </a:lnTo>
                    <a:lnTo>
                      <a:pt x="426" y="629"/>
                    </a:lnTo>
                    <a:lnTo>
                      <a:pt x="426" y="646"/>
                    </a:lnTo>
                    <a:lnTo>
                      <a:pt x="418" y="677"/>
                    </a:lnTo>
                    <a:lnTo>
                      <a:pt x="397" y="693"/>
                    </a:lnTo>
                    <a:lnTo>
                      <a:pt x="366" y="700"/>
                    </a:lnTo>
                    <a:lnTo>
                      <a:pt x="347" y="694"/>
                    </a:lnTo>
                    <a:lnTo>
                      <a:pt x="339" y="677"/>
                    </a:lnTo>
                    <a:lnTo>
                      <a:pt x="311" y="673"/>
                    </a:lnTo>
                    <a:lnTo>
                      <a:pt x="274" y="668"/>
                    </a:lnTo>
                    <a:lnTo>
                      <a:pt x="247" y="671"/>
                    </a:lnTo>
                    <a:lnTo>
                      <a:pt x="232" y="656"/>
                    </a:lnTo>
                    <a:lnTo>
                      <a:pt x="222" y="646"/>
                    </a:lnTo>
                    <a:lnTo>
                      <a:pt x="217" y="627"/>
                    </a:lnTo>
                    <a:lnTo>
                      <a:pt x="224" y="608"/>
                    </a:lnTo>
                    <a:lnTo>
                      <a:pt x="251" y="600"/>
                    </a:lnTo>
                    <a:lnTo>
                      <a:pt x="266" y="585"/>
                    </a:lnTo>
                    <a:lnTo>
                      <a:pt x="290" y="587"/>
                    </a:lnTo>
                    <a:lnTo>
                      <a:pt x="299" y="570"/>
                    </a:lnTo>
                    <a:lnTo>
                      <a:pt x="284" y="549"/>
                    </a:lnTo>
                    <a:lnTo>
                      <a:pt x="268" y="552"/>
                    </a:lnTo>
                    <a:lnTo>
                      <a:pt x="255" y="549"/>
                    </a:lnTo>
                    <a:lnTo>
                      <a:pt x="251" y="531"/>
                    </a:lnTo>
                    <a:lnTo>
                      <a:pt x="226" y="520"/>
                    </a:lnTo>
                    <a:lnTo>
                      <a:pt x="215" y="510"/>
                    </a:lnTo>
                    <a:lnTo>
                      <a:pt x="209" y="489"/>
                    </a:lnTo>
                    <a:lnTo>
                      <a:pt x="195" y="474"/>
                    </a:lnTo>
                    <a:lnTo>
                      <a:pt x="174" y="470"/>
                    </a:lnTo>
                    <a:lnTo>
                      <a:pt x="159" y="480"/>
                    </a:lnTo>
                    <a:lnTo>
                      <a:pt x="148" y="468"/>
                    </a:lnTo>
                    <a:lnTo>
                      <a:pt x="140" y="443"/>
                    </a:lnTo>
                    <a:lnTo>
                      <a:pt x="128" y="432"/>
                    </a:lnTo>
                    <a:lnTo>
                      <a:pt x="113" y="430"/>
                    </a:lnTo>
                    <a:lnTo>
                      <a:pt x="101" y="433"/>
                    </a:lnTo>
                    <a:lnTo>
                      <a:pt x="80" y="424"/>
                    </a:lnTo>
                    <a:lnTo>
                      <a:pt x="67" y="428"/>
                    </a:lnTo>
                    <a:lnTo>
                      <a:pt x="50" y="418"/>
                    </a:lnTo>
                    <a:lnTo>
                      <a:pt x="42" y="407"/>
                    </a:lnTo>
                    <a:lnTo>
                      <a:pt x="25" y="407"/>
                    </a:lnTo>
                    <a:lnTo>
                      <a:pt x="25" y="382"/>
                    </a:lnTo>
                    <a:lnTo>
                      <a:pt x="19" y="361"/>
                    </a:lnTo>
                    <a:lnTo>
                      <a:pt x="0" y="361"/>
                    </a:lnTo>
                    <a:lnTo>
                      <a:pt x="6" y="341"/>
                    </a:lnTo>
                    <a:lnTo>
                      <a:pt x="29" y="322"/>
                    </a:lnTo>
                    <a:lnTo>
                      <a:pt x="53" y="326"/>
                    </a:lnTo>
                    <a:lnTo>
                      <a:pt x="63" y="322"/>
                    </a:lnTo>
                    <a:lnTo>
                      <a:pt x="53" y="295"/>
                    </a:lnTo>
                    <a:lnTo>
                      <a:pt x="52" y="290"/>
                    </a:lnTo>
                    <a:lnTo>
                      <a:pt x="78" y="272"/>
                    </a:lnTo>
                    <a:lnTo>
                      <a:pt x="77" y="243"/>
                    </a:lnTo>
                    <a:lnTo>
                      <a:pt x="86" y="230"/>
                    </a:lnTo>
                    <a:lnTo>
                      <a:pt x="90" y="226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76" name="Freeform 39"/>
              <p:cNvSpPr>
                <a:spLocks noChangeArrowheads="1"/>
              </p:cNvSpPr>
              <p:nvPr/>
            </p:nvSpPr>
            <p:spPr bwMode="auto">
              <a:xfrm rot="360000">
                <a:off x="2453" y="1219"/>
                <a:ext cx="375" cy="226"/>
              </a:xfrm>
              <a:custGeom>
                <a:avLst/>
                <a:gdLst/>
                <a:ahLst/>
                <a:cxnLst>
                  <a:cxn ang="0">
                    <a:pos x="10" y="159"/>
                  </a:cxn>
                  <a:cxn ang="0">
                    <a:pos x="8" y="128"/>
                  </a:cxn>
                  <a:cxn ang="0">
                    <a:pos x="37" y="134"/>
                  </a:cxn>
                  <a:cxn ang="0">
                    <a:pos x="37" y="99"/>
                  </a:cxn>
                  <a:cxn ang="0">
                    <a:pos x="21" y="57"/>
                  </a:cxn>
                  <a:cxn ang="0">
                    <a:pos x="35" y="26"/>
                  </a:cxn>
                  <a:cxn ang="0">
                    <a:pos x="54" y="0"/>
                  </a:cxn>
                  <a:cxn ang="0">
                    <a:pos x="117" y="25"/>
                  </a:cxn>
                  <a:cxn ang="0">
                    <a:pos x="167" y="48"/>
                  </a:cxn>
                  <a:cxn ang="0">
                    <a:pos x="171" y="74"/>
                  </a:cxn>
                  <a:cxn ang="0">
                    <a:pos x="207" y="80"/>
                  </a:cxn>
                  <a:cxn ang="0">
                    <a:pos x="244" y="59"/>
                  </a:cxn>
                  <a:cxn ang="0">
                    <a:pos x="290" y="71"/>
                  </a:cxn>
                  <a:cxn ang="0">
                    <a:pos x="315" y="92"/>
                  </a:cxn>
                  <a:cxn ang="0">
                    <a:pos x="349" y="99"/>
                  </a:cxn>
                  <a:cxn ang="0">
                    <a:pos x="376" y="96"/>
                  </a:cxn>
                  <a:cxn ang="0">
                    <a:pos x="396" y="132"/>
                  </a:cxn>
                  <a:cxn ang="0">
                    <a:pos x="424" y="134"/>
                  </a:cxn>
                  <a:cxn ang="0">
                    <a:pos x="457" y="155"/>
                  </a:cxn>
                  <a:cxn ang="0">
                    <a:pos x="472" y="184"/>
                  </a:cxn>
                  <a:cxn ang="0">
                    <a:pos x="501" y="211"/>
                  </a:cxn>
                  <a:cxn ang="0">
                    <a:pos x="532" y="213"/>
                  </a:cxn>
                  <a:cxn ang="0">
                    <a:pos x="538" y="251"/>
                  </a:cxn>
                  <a:cxn ang="0">
                    <a:pos x="497" y="264"/>
                  </a:cxn>
                  <a:cxn ang="0">
                    <a:pos x="465" y="293"/>
                  </a:cxn>
                  <a:cxn ang="0">
                    <a:pos x="495" y="335"/>
                  </a:cxn>
                  <a:cxn ang="0">
                    <a:pos x="465" y="364"/>
                  </a:cxn>
                  <a:cxn ang="0">
                    <a:pos x="419" y="351"/>
                  </a:cxn>
                  <a:cxn ang="0">
                    <a:pos x="380" y="330"/>
                  </a:cxn>
                  <a:cxn ang="0">
                    <a:pos x="380" y="286"/>
                  </a:cxn>
                  <a:cxn ang="0">
                    <a:pos x="351" y="286"/>
                  </a:cxn>
                  <a:cxn ang="0">
                    <a:pos x="321" y="276"/>
                  </a:cxn>
                  <a:cxn ang="0">
                    <a:pos x="296" y="255"/>
                  </a:cxn>
                  <a:cxn ang="0">
                    <a:pos x="254" y="251"/>
                  </a:cxn>
                  <a:cxn ang="0">
                    <a:pos x="211" y="293"/>
                  </a:cxn>
                  <a:cxn ang="0">
                    <a:pos x="181" y="326"/>
                  </a:cxn>
                  <a:cxn ang="0">
                    <a:pos x="146" y="297"/>
                  </a:cxn>
                  <a:cxn ang="0">
                    <a:pos x="127" y="274"/>
                  </a:cxn>
                  <a:cxn ang="0">
                    <a:pos x="113" y="293"/>
                  </a:cxn>
                  <a:cxn ang="0">
                    <a:pos x="81" y="295"/>
                  </a:cxn>
                  <a:cxn ang="0">
                    <a:pos x="64" y="278"/>
                  </a:cxn>
                  <a:cxn ang="0">
                    <a:pos x="29" y="272"/>
                  </a:cxn>
                  <a:cxn ang="0">
                    <a:pos x="18" y="243"/>
                  </a:cxn>
                  <a:cxn ang="0">
                    <a:pos x="19" y="209"/>
                  </a:cxn>
                  <a:cxn ang="0">
                    <a:pos x="2" y="176"/>
                  </a:cxn>
                </a:cxnLst>
                <a:rect l="0" t="0" r="r" b="b"/>
                <a:pathLst>
                  <a:path w="547" h="368">
                    <a:moveTo>
                      <a:pt x="0" y="172"/>
                    </a:moveTo>
                    <a:lnTo>
                      <a:pt x="10" y="159"/>
                    </a:lnTo>
                    <a:lnTo>
                      <a:pt x="10" y="140"/>
                    </a:lnTo>
                    <a:lnTo>
                      <a:pt x="8" y="128"/>
                    </a:lnTo>
                    <a:lnTo>
                      <a:pt x="16" y="124"/>
                    </a:lnTo>
                    <a:lnTo>
                      <a:pt x="37" y="134"/>
                    </a:lnTo>
                    <a:lnTo>
                      <a:pt x="42" y="117"/>
                    </a:lnTo>
                    <a:lnTo>
                      <a:pt x="37" y="99"/>
                    </a:lnTo>
                    <a:lnTo>
                      <a:pt x="25" y="92"/>
                    </a:lnTo>
                    <a:lnTo>
                      <a:pt x="21" y="57"/>
                    </a:lnTo>
                    <a:lnTo>
                      <a:pt x="4" y="48"/>
                    </a:lnTo>
                    <a:lnTo>
                      <a:pt x="35" y="26"/>
                    </a:lnTo>
                    <a:lnTo>
                      <a:pt x="37" y="7"/>
                    </a:lnTo>
                    <a:lnTo>
                      <a:pt x="54" y="0"/>
                    </a:lnTo>
                    <a:lnTo>
                      <a:pt x="98" y="5"/>
                    </a:lnTo>
                    <a:lnTo>
                      <a:pt x="117" y="25"/>
                    </a:lnTo>
                    <a:lnTo>
                      <a:pt x="140" y="17"/>
                    </a:lnTo>
                    <a:lnTo>
                      <a:pt x="167" y="48"/>
                    </a:lnTo>
                    <a:lnTo>
                      <a:pt x="158" y="69"/>
                    </a:lnTo>
                    <a:lnTo>
                      <a:pt x="171" y="74"/>
                    </a:lnTo>
                    <a:lnTo>
                      <a:pt x="188" y="65"/>
                    </a:lnTo>
                    <a:lnTo>
                      <a:pt x="207" y="80"/>
                    </a:lnTo>
                    <a:lnTo>
                      <a:pt x="236" y="78"/>
                    </a:lnTo>
                    <a:lnTo>
                      <a:pt x="244" y="59"/>
                    </a:lnTo>
                    <a:lnTo>
                      <a:pt x="277" y="71"/>
                    </a:lnTo>
                    <a:lnTo>
                      <a:pt x="290" y="71"/>
                    </a:lnTo>
                    <a:lnTo>
                      <a:pt x="294" y="82"/>
                    </a:lnTo>
                    <a:lnTo>
                      <a:pt x="315" y="92"/>
                    </a:lnTo>
                    <a:lnTo>
                      <a:pt x="328" y="88"/>
                    </a:lnTo>
                    <a:lnTo>
                      <a:pt x="349" y="99"/>
                    </a:lnTo>
                    <a:lnTo>
                      <a:pt x="363" y="94"/>
                    </a:lnTo>
                    <a:lnTo>
                      <a:pt x="376" y="96"/>
                    </a:lnTo>
                    <a:lnTo>
                      <a:pt x="390" y="107"/>
                    </a:lnTo>
                    <a:lnTo>
                      <a:pt x="396" y="132"/>
                    </a:lnTo>
                    <a:lnTo>
                      <a:pt x="407" y="142"/>
                    </a:lnTo>
                    <a:lnTo>
                      <a:pt x="424" y="134"/>
                    </a:lnTo>
                    <a:lnTo>
                      <a:pt x="445" y="138"/>
                    </a:lnTo>
                    <a:lnTo>
                      <a:pt x="457" y="155"/>
                    </a:lnTo>
                    <a:lnTo>
                      <a:pt x="463" y="172"/>
                    </a:lnTo>
                    <a:lnTo>
                      <a:pt x="472" y="184"/>
                    </a:lnTo>
                    <a:lnTo>
                      <a:pt x="499" y="195"/>
                    </a:lnTo>
                    <a:lnTo>
                      <a:pt x="501" y="211"/>
                    </a:lnTo>
                    <a:lnTo>
                      <a:pt x="516" y="216"/>
                    </a:lnTo>
                    <a:lnTo>
                      <a:pt x="532" y="213"/>
                    </a:lnTo>
                    <a:lnTo>
                      <a:pt x="547" y="234"/>
                    </a:lnTo>
                    <a:lnTo>
                      <a:pt x="538" y="251"/>
                    </a:lnTo>
                    <a:lnTo>
                      <a:pt x="513" y="249"/>
                    </a:lnTo>
                    <a:lnTo>
                      <a:pt x="497" y="264"/>
                    </a:lnTo>
                    <a:lnTo>
                      <a:pt x="472" y="272"/>
                    </a:lnTo>
                    <a:lnTo>
                      <a:pt x="465" y="293"/>
                    </a:lnTo>
                    <a:lnTo>
                      <a:pt x="470" y="309"/>
                    </a:lnTo>
                    <a:lnTo>
                      <a:pt x="495" y="335"/>
                    </a:lnTo>
                    <a:lnTo>
                      <a:pt x="490" y="355"/>
                    </a:lnTo>
                    <a:lnTo>
                      <a:pt x="465" y="364"/>
                    </a:lnTo>
                    <a:lnTo>
                      <a:pt x="445" y="368"/>
                    </a:lnTo>
                    <a:lnTo>
                      <a:pt x="419" y="351"/>
                    </a:lnTo>
                    <a:lnTo>
                      <a:pt x="399" y="339"/>
                    </a:lnTo>
                    <a:lnTo>
                      <a:pt x="380" y="330"/>
                    </a:lnTo>
                    <a:lnTo>
                      <a:pt x="382" y="307"/>
                    </a:lnTo>
                    <a:lnTo>
                      <a:pt x="380" y="286"/>
                    </a:lnTo>
                    <a:lnTo>
                      <a:pt x="365" y="280"/>
                    </a:lnTo>
                    <a:lnTo>
                      <a:pt x="351" y="286"/>
                    </a:lnTo>
                    <a:lnTo>
                      <a:pt x="330" y="284"/>
                    </a:lnTo>
                    <a:lnTo>
                      <a:pt x="321" y="276"/>
                    </a:lnTo>
                    <a:lnTo>
                      <a:pt x="309" y="259"/>
                    </a:lnTo>
                    <a:lnTo>
                      <a:pt x="296" y="255"/>
                    </a:lnTo>
                    <a:lnTo>
                      <a:pt x="269" y="264"/>
                    </a:lnTo>
                    <a:lnTo>
                      <a:pt x="254" y="251"/>
                    </a:lnTo>
                    <a:lnTo>
                      <a:pt x="221" y="274"/>
                    </a:lnTo>
                    <a:lnTo>
                      <a:pt x="211" y="293"/>
                    </a:lnTo>
                    <a:lnTo>
                      <a:pt x="206" y="310"/>
                    </a:lnTo>
                    <a:lnTo>
                      <a:pt x="181" y="326"/>
                    </a:lnTo>
                    <a:lnTo>
                      <a:pt x="154" y="320"/>
                    </a:lnTo>
                    <a:lnTo>
                      <a:pt x="146" y="297"/>
                    </a:lnTo>
                    <a:lnTo>
                      <a:pt x="146" y="282"/>
                    </a:lnTo>
                    <a:lnTo>
                      <a:pt x="127" y="274"/>
                    </a:lnTo>
                    <a:lnTo>
                      <a:pt x="115" y="280"/>
                    </a:lnTo>
                    <a:lnTo>
                      <a:pt x="113" y="293"/>
                    </a:lnTo>
                    <a:lnTo>
                      <a:pt x="94" y="303"/>
                    </a:lnTo>
                    <a:lnTo>
                      <a:pt x="81" y="295"/>
                    </a:lnTo>
                    <a:lnTo>
                      <a:pt x="73" y="282"/>
                    </a:lnTo>
                    <a:lnTo>
                      <a:pt x="64" y="278"/>
                    </a:lnTo>
                    <a:lnTo>
                      <a:pt x="42" y="282"/>
                    </a:lnTo>
                    <a:lnTo>
                      <a:pt x="29" y="272"/>
                    </a:lnTo>
                    <a:lnTo>
                      <a:pt x="29" y="257"/>
                    </a:lnTo>
                    <a:lnTo>
                      <a:pt x="18" y="243"/>
                    </a:lnTo>
                    <a:lnTo>
                      <a:pt x="14" y="222"/>
                    </a:lnTo>
                    <a:lnTo>
                      <a:pt x="19" y="209"/>
                    </a:lnTo>
                    <a:lnTo>
                      <a:pt x="14" y="193"/>
                    </a:lnTo>
                    <a:lnTo>
                      <a:pt x="2" y="176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77" name="Freeform 40"/>
              <p:cNvSpPr>
                <a:spLocks noChangeArrowheads="1"/>
              </p:cNvSpPr>
              <p:nvPr/>
            </p:nvSpPr>
            <p:spPr bwMode="auto">
              <a:xfrm rot="360000">
                <a:off x="2056" y="896"/>
                <a:ext cx="418" cy="231"/>
              </a:xfrm>
              <a:custGeom>
                <a:avLst/>
                <a:gdLst/>
                <a:ahLst/>
                <a:cxnLst>
                  <a:cxn ang="0">
                    <a:pos x="133" y="63"/>
                  </a:cxn>
                  <a:cxn ang="0">
                    <a:pos x="154" y="57"/>
                  </a:cxn>
                  <a:cxn ang="0">
                    <a:pos x="190" y="57"/>
                  </a:cxn>
                  <a:cxn ang="0">
                    <a:pos x="265" y="42"/>
                  </a:cxn>
                  <a:cxn ang="0">
                    <a:pos x="334" y="21"/>
                  </a:cxn>
                  <a:cxn ang="0">
                    <a:pos x="376" y="21"/>
                  </a:cxn>
                  <a:cxn ang="0">
                    <a:pos x="390" y="52"/>
                  </a:cxn>
                  <a:cxn ang="0">
                    <a:pos x="413" y="34"/>
                  </a:cxn>
                  <a:cxn ang="0">
                    <a:pos x="419" y="9"/>
                  </a:cxn>
                  <a:cxn ang="0">
                    <a:pos x="509" y="25"/>
                  </a:cxn>
                  <a:cxn ang="0">
                    <a:pos x="480" y="46"/>
                  </a:cxn>
                  <a:cxn ang="0">
                    <a:pos x="493" y="63"/>
                  </a:cxn>
                  <a:cxn ang="0">
                    <a:pos x="501" y="82"/>
                  </a:cxn>
                  <a:cxn ang="0">
                    <a:pos x="515" y="73"/>
                  </a:cxn>
                  <a:cxn ang="0">
                    <a:pos x="530" y="50"/>
                  </a:cxn>
                  <a:cxn ang="0">
                    <a:pos x="559" y="50"/>
                  </a:cxn>
                  <a:cxn ang="0">
                    <a:pos x="566" y="69"/>
                  </a:cxn>
                  <a:cxn ang="0">
                    <a:pos x="597" y="67"/>
                  </a:cxn>
                  <a:cxn ang="0">
                    <a:pos x="609" y="86"/>
                  </a:cxn>
                  <a:cxn ang="0">
                    <a:pos x="601" y="109"/>
                  </a:cxn>
                  <a:cxn ang="0">
                    <a:pos x="559" y="119"/>
                  </a:cxn>
                  <a:cxn ang="0">
                    <a:pos x="534" y="123"/>
                  </a:cxn>
                  <a:cxn ang="0">
                    <a:pos x="507" y="136"/>
                  </a:cxn>
                  <a:cxn ang="0">
                    <a:pos x="511" y="155"/>
                  </a:cxn>
                  <a:cxn ang="0">
                    <a:pos x="484" y="205"/>
                  </a:cxn>
                  <a:cxn ang="0">
                    <a:pos x="415" y="178"/>
                  </a:cxn>
                  <a:cxn ang="0">
                    <a:pos x="392" y="209"/>
                  </a:cxn>
                  <a:cxn ang="0">
                    <a:pos x="361" y="236"/>
                  </a:cxn>
                  <a:cxn ang="0">
                    <a:pos x="317" y="270"/>
                  </a:cxn>
                  <a:cxn ang="0">
                    <a:pos x="342" y="280"/>
                  </a:cxn>
                  <a:cxn ang="0">
                    <a:pos x="346" y="311"/>
                  </a:cxn>
                  <a:cxn ang="0">
                    <a:pos x="369" y="357"/>
                  </a:cxn>
                  <a:cxn ang="0">
                    <a:pos x="321" y="372"/>
                  </a:cxn>
                  <a:cxn ang="0">
                    <a:pos x="273" y="378"/>
                  </a:cxn>
                  <a:cxn ang="0">
                    <a:pos x="236" y="353"/>
                  </a:cxn>
                  <a:cxn ang="0">
                    <a:pos x="238" y="316"/>
                  </a:cxn>
                  <a:cxn ang="0">
                    <a:pos x="217" y="297"/>
                  </a:cxn>
                  <a:cxn ang="0">
                    <a:pos x="179" y="272"/>
                  </a:cxn>
                  <a:cxn ang="0">
                    <a:pos x="167" y="247"/>
                  </a:cxn>
                  <a:cxn ang="0">
                    <a:pos x="138" y="224"/>
                  </a:cxn>
                  <a:cxn ang="0">
                    <a:pos x="85" y="228"/>
                  </a:cxn>
                  <a:cxn ang="0">
                    <a:pos x="33" y="236"/>
                  </a:cxn>
                  <a:cxn ang="0">
                    <a:pos x="14" y="215"/>
                  </a:cxn>
                  <a:cxn ang="0">
                    <a:pos x="0" y="178"/>
                  </a:cxn>
                  <a:cxn ang="0">
                    <a:pos x="8" y="151"/>
                  </a:cxn>
                  <a:cxn ang="0">
                    <a:pos x="29" y="125"/>
                  </a:cxn>
                  <a:cxn ang="0">
                    <a:pos x="60" y="109"/>
                  </a:cxn>
                  <a:cxn ang="0">
                    <a:pos x="89" y="100"/>
                  </a:cxn>
                  <a:cxn ang="0">
                    <a:pos x="108" y="102"/>
                  </a:cxn>
                  <a:cxn ang="0">
                    <a:pos x="110" y="82"/>
                  </a:cxn>
                  <a:cxn ang="0">
                    <a:pos x="117" y="65"/>
                  </a:cxn>
                </a:cxnLst>
                <a:rect l="0" t="0" r="r" b="b"/>
                <a:pathLst>
                  <a:path w="609" h="378">
                    <a:moveTo>
                      <a:pt x="117" y="65"/>
                    </a:moveTo>
                    <a:lnTo>
                      <a:pt x="133" y="63"/>
                    </a:lnTo>
                    <a:lnTo>
                      <a:pt x="140" y="63"/>
                    </a:lnTo>
                    <a:lnTo>
                      <a:pt x="154" y="57"/>
                    </a:lnTo>
                    <a:lnTo>
                      <a:pt x="171" y="67"/>
                    </a:lnTo>
                    <a:lnTo>
                      <a:pt x="190" y="57"/>
                    </a:lnTo>
                    <a:lnTo>
                      <a:pt x="206" y="52"/>
                    </a:lnTo>
                    <a:lnTo>
                      <a:pt x="265" y="42"/>
                    </a:lnTo>
                    <a:lnTo>
                      <a:pt x="311" y="15"/>
                    </a:lnTo>
                    <a:lnTo>
                      <a:pt x="334" y="21"/>
                    </a:lnTo>
                    <a:lnTo>
                      <a:pt x="367" y="15"/>
                    </a:lnTo>
                    <a:lnTo>
                      <a:pt x="376" y="21"/>
                    </a:lnTo>
                    <a:lnTo>
                      <a:pt x="376" y="46"/>
                    </a:lnTo>
                    <a:lnTo>
                      <a:pt x="390" y="52"/>
                    </a:lnTo>
                    <a:lnTo>
                      <a:pt x="411" y="52"/>
                    </a:lnTo>
                    <a:lnTo>
                      <a:pt x="413" y="34"/>
                    </a:lnTo>
                    <a:lnTo>
                      <a:pt x="409" y="23"/>
                    </a:lnTo>
                    <a:lnTo>
                      <a:pt x="419" y="9"/>
                    </a:lnTo>
                    <a:lnTo>
                      <a:pt x="463" y="0"/>
                    </a:lnTo>
                    <a:lnTo>
                      <a:pt x="509" y="25"/>
                    </a:lnTo>
                    <a:lnTo>
                      <a:pt x="509" y="38"/>
                    </a:lnTo>
                    <a:lnTo>
                      <a:pt x="480" y="46"/>
                    </a:lnTo>
                    <a:lnTo>
                      <a:pt x="484" y="55"/>
                    </a:lnTo>
                    <a:lnTo>
                      <a:pt x="493" y="63"/>
                    </a:lnTo>
                    <a:lnTo>
                      <a:pt x="493" y="80"/>
                    </a:lnTo>
                    <a:lnTo>
                      <a:pt x="501" y="82"/>
                    </a:lnTo>
                    <a:lnTo>
                      <a:pt x="507" y="80"/>
                    </a:lnTo>
                    <a:lnTo>
                      <a:pt x="515" y="73"/>
                    </a:lnTo>
                    <a:lnTo>
                      <a:pt x="513" y="61"/>
                    </a:lnTo>
                    <a:lnTo>
                      <a:pt x="530" y="50"/>
                    </a:lnTo>
                    <a:lnTo>
                      <a:pt x="541" y="46"/>
                    </a:lnTo>
                    <a:lnTo>
                      <a:pt x="559" y="50"/>
                    </a:lnTo>
                    <a:lnTo>
                      <a:pt x="561" y="67"/>
                    </a:lnTo>
                    <a:lnTo>
                      <a:pt x="566" y="69"/>
                    </a:lnTo>
                    <a:lnTo>
                      <a:pt x="584" y="67"/>
                    </a:lnTo>
                    <a:lnTo>
                      <a:pt x="597" y="67"/>
                    </a:lnTo>
                    <a:lnTo>
                      <a:pt x="607" y="77"/>
                    </a:lnTo>
                    <a:lnTo>
                      <a:pt x="609" y="86"/>
                    </a:lnTo>
                    <a:lnTo>
                      <a:pt x="605" y="102"/>
                    </a:lnTo>
                    <a:lnTo>
                      <a:pt x="601" y="109"/>
                    </a:lnTo>
                    <a:lnTo>
                      <a:pt x="574" y="109"/>
                    </a:lnTo>
                    <a:lnTo>
                      <a:pt x="559" y="119"/>
                    </a:lnTo>
                    <a:lnTo>
                      <a:pt x="547" y="115"/>
                    </a:lnTo>
                    <a:lnTo>
                      <a:pt x="534" y="123"/>
                    </a:lnTo>
                    <a:lnTo>
                      <a:pt x="518" y="123"/>
                    </a:lnTo>
                    <a:lnTo>
                      <a:pt x="507" y="136"/>
                    </a:lnTo>
                    <a:lnTo>
                      <a:pt x="509" y="144"/>
                    </a:lnTo>
                    <a:lnTo>
                      <a:pt x="511" y="155"/>
                    </a:lnTo>
                    <a:lnTo>
                      <a:pt x="515" y="184"/>
                    </a:lnTo>
                    <a:lnTo>
                      <a:pt x="484" y="205"/>
                    </a:lnTo>
                    <a:lnTo>
                      <a:pt x="432" y="176"/>
                    </a:lnTo>
                    <a:lnTo>
                      <a:pt x="415" y="178"/>
                    </a:lnTo>
                    <a:lnTo>
                      <a:pt x="403" y="192"/>
                    </a:lnTo>
                    <a:lnTo>
                      <a:pt x="392" y="209"/>
                    </a:lnTo>
                    <a:lnTo>
                      <a:pt x="365" y="211"/>
                    </a:lnTo>
                    <a:lnTo>
                      <a:pt x="361" y="236"/>
                    </a:lnTo>
                    <a:lnTo>
                      <a:pt x="332" y="245"/>
                    </a:lnTo>
                    <a:lnTo>
                      <a:pt x="317" y="270"/>
                    </a:lnTo>
                    <a:lnTo>
                      <a:pt x="319" y="284"/>
                    </a:lnTo>
                    <a:lnTo>
                      <a:pt x="342" y="280"/>
                    </a:lnTo>
                    <a:lnTo>
                      <a:pt x="357" y="284"/>
                    </a:lnTo>
                    <a:lnTo>
                      <a:pt x="346" y="311"/>
                    </a:lnTo>
                    <a:lnTo>
                      <a:pt x="373" y="334"/>
                    </a:lnTo>
                    <a:lnTo>
                      <a:pt x="369" y="357"/>
                    </a:lnTo>
                    <a:lnTo>
                      <a:pt x="348" y="370"/>
                    </a:lnTo>
                    <a:lnTo>
                      <a:pt x="321" y="372"/>
                    </a:lnTo>
                    <a:lnTo>
                      <a:pt x="303" y="364"/>
                    </a:lnTo>
                    <a:lnTo>
                      <a:pt x="273" y="378"/>
                    </a:lnTo>
                    <a:lnTo>
                      <a:pt x="257" y="374"/>
                    </a:lnTo>
                    <a:lnTo>
                      <a:pt x="236" y="353"/>
                    </a:lnTo>
                    <a:lnTo>
                      <a:pt x="252" y="328"/>
                    </a:lnTo>
                    <a:lnTo>
                      <a:pt x="238" y="316"/>
                    </a:lnTo>
                    <a:lnTo>
                      <a:pt x="225" y="316"/>
                    </a:lnTo>
                    <a:lnTo>
                      <a:pt x="217" y="297"/>
                    </a:lnTo>
                    <a:lnTo>
                      <a:pt x="211" y="274"/>
                    </a:lnTo>
                    <a:lnTo>
                      <a:pt x="179" y="272"/>
                    </a:lnTo>
                    <a:lnTo>
                      <a:pt x="171" y="267"/>
                    </a:lnTo>
                    <a:lnTo>
                      <a:pt x="167" y="247"/>
                    </a:lnTo>
                    <a:lnTo>
                      <a:pt x="160" y="230"/>
                    </a:lnTo>
                    <a:lnTo>
                      <a:pt x="138" y="224"/>
                    </a:lnTo>
                    <a:lnTo>
                      <a:pt x="98" y="234"/>
                    </a:lnTo>
                    <a:lnTo>
                      <a:pt x="85" y="228"/>
                    </a:lnTo>
                    <a:lnTo>
                      <a:pt x="54" y="238"/>
                    </a:lnTo>
                    <a:lnTo>
                      <a:pt x="33" y="236"/>
                    </a:lnTo>
                    <a:lnTo>
                      <a:pt x="33" y="221"/>
                    </a:lnTo>
                    <a:lnTo>
                      <a:pt x="14" y="215"/>
                    </a:lnTo>
                    <a:lnTo>
                      <a:pt x="0" y="194"/>
                    </a:lnTo>
                    <a:lnTo>
                      <a:pt x="0" y="178"/>
                    </a:lnTo>
                    <a:lnTo>
                      <a:pt x="4" y="163"/>
                    </a:lnTo>
                    <a:lnTo>
                      <a:pt x="8" y="151"/>
                    </a:lnTo>
                    <a:lnTo>
                      <a:pt x="29" y="134"/>
                    </a:lnTo>
                    <a:lnTo>
                      <a:pt x="29" y="125"/>
                    </a:lnTo>
                    <a:lnTo>
                      <a:pt x="29" y="109"/>
                    </a:lnTo>
                    <a:lnTo>
                      <a:pt x="60" y="109"/>
                    </a:lnTo>
                    <a:lnTo>
                      <a:pt x="71" y="100"/>
                    </a:lnTo>
                    <a:lnTo>
                      <a:pt x="89" y="100"/>
                    </a:lnTo>
                    <a:lnTo>
                      <a:pt x="102" y="102"/>
                    </a:lnTo>
                    <a:lnTo>
                      <a:pt x="108" y="102"/>
                    </a:lnTo>
                    <a:lnTo>
                      <a:pt x="110" y="94"/>
                    </a:lnTo>
                    <a:lnTo>
                      <a:pt x="110" y="82"/>
                    </a:lnTo>
                    <a:lnTo>
                      <a:pt x="110" y="73"/>
                    </a:lnTo>
                    <a:lnTo>
                      <a:pt x="117" y="6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78" name="Freeform 41"/>
              <p:cNvSpPr>
                <a:spLocks noChangeArrowheads="1"/>
              </p:cNvSpPr>
              <p:nvPr/>
            </p:nvSpPr>
            <p:spPr bwMode="auto">
              <a:xfrm rot="360000">
                <a:off x="1463" y="789"/>
                <a:ext cx="680" cy="220"/>
              </a:xfrm>
              <a:custGeom>
                <a:avLst/>
                <a:gdLst/>
                <a:ahLst/>
                <a:cxnLst>
                  <a:cxn ang="0">
                    <a:pos x="108" y="13"/>
                  </a:cxn>
                  <a:cxn ang="0">
                    <a:pos x="140" y="36"/>
                  </a:cxn>
                  <a:cxn ang="0">
                    <a:pos x="206" y="27"/>
                  </a:cxn>
                  <a:cxn ang="0">
                    <a:pos x="269" y="25"/>
                  </a:cxn>
                  <a:cxn ang="0">
                    <a:pos x="317" y="35"/>
                  </a:cxn>
                  <a:cxn ang="0">
                    <a:pos x="367" y="25"/>
                  </a:cxn>
                  <a:cxn ang="0">
                    <a:pos x="422" y="38"/>
                  </a:cxn>
                  <a:cxn ang="0">
                    <a:pos x="457" y="42"/>
                  </a:cxn>
                  <a:cxn ang="0">
                    <a:pos x="463" y="4"/>
                  </a:cxn>
                  <a:cxn ang="0">
                    <a:pos x="516" y="4"/>
                  </a:cxn>
                  <a:cxn ang="0">
                    <a:pos x="528" y="40"/>
                  </a:cxn>
                  <a:cxn ang="0">
                    <a:pos x="559" y="65"/>
                  </a:cxn>
                  <a:cxn ang="0">
                    <a:pos x="616" y="56"/>
                  </a:cxn>
                  <a:cxn ang="0">
                    <a:pos x="658" y="71"/>
                  </a:cxn>
                  <a:cxn ang="0">
                    <a:pos x="837" y="113"/>
                  </a:cxn>
                  <a:cxn ang="0">
                    <a:pos x="902" y="144"/>
                  </a:cxn>
                  <a:cxn ang="0">
                    <a:pos x="952" y="155"/>
                  </a:cxn>
                  <a:cxn ang="0">
                    <a:pos x="990" y="161"/>
                  </a:cxn>
                  <a:cxn ang="0">
                    <a:pos x="981" y="203"/>
                  </a:cxn>
                  <a:cxn ang="0">
                    <a:pos x="933" y="207"/>
                  </a:cxn>
                  <a:cxn ang="0">
                    <a:pos x="887" y="248"/>
                  </a:cxn>
                  <a:cxn ang="0">
                    <a:pos x="827" y="221"/>
                  </a:cxn>
                  <a:cxn ang="0">
                    <a:pos x="777" y="238"/>
                  </a:cxn>
                  <a:cxn ang="0">
                    <a:pos x="760" y="274"/>
                  </a:cxn>
                  <a:cxn ang="0">
                    <a:pos x="712" y="292"/>
                  </a:cxn>
                  <a:cxn ang="0">
                    <a:pos x="653" y="299"/>
                  </a:cxn>
                  <a:cxn ang="0">
                    <a:pos x="551" y="292"/>
                  </a:cxn>
                  <a:cxn ang="0">
                    <a:pos x="503" y="332"/>
                  </a:cxn>
                  <a:cxn ang="0">
                    <a:pos x="442" y="307"/>
                  </a:cxn>
                  <a:cxn ang="0">
                    <a:pos x="384" y="288"/>
                  </a:cxn>
                  <a:cxn ang="0">
                    <a:pos x="321" y="299"/>
                  </a:cxn>
                  <a:cxn ang="0">
                    <a:pos x="273" y="307"/>
                  </a:cxn>
                  <a:cxn ang="0">
                    <a:pos x="240" y="328"/>
                  </a:cxn>
                  <a:cxn ang="0">
                    <a:pos x="207" y="336"/>
                  </a:cxn>
                  <a:cxn ang="0">
                    <a:pos x="146" y="353"/>
                  </a:cxn>
                  <a:cxn ang="0">
                    <a:pos x="102" y="353"/>
                  </a:cxn>
                  <a:cxn ang="0">
                    <a:pos x="77" y="319"/>
                  </a:cxn>
                  <a:cxn ang="0">
                    <a:pos x="42" y="303"/>
                  </a:cxn>
                  <a:cxn ang="0">
                    <a:pos x="108" y="261"/>
                  </a:cxn>
                  <a:cxn ang="0">
                    <a:pos x="87" y="219"/>
                  </a:cxn>
                  <a:cxn ang="0">
                    <a:pos x="48" y="203"/>
                  </a:cxn>
                  <a:cxn ang="0">
                    <a:pos x="23" y="155"/>
                  </a:cxn>
                  <a:cxn ang="0">
                    <a:pos x="0" y="113"/>
                  </a:cxn>
                  <a:cxn ang="0">
                    <a:pos x="44" y="56"/>
                  </a:cxn>
                </a:cxnLst>
                <a:rect l="0" t="0" r="r" b="b"/>
                <a:pathLst>
                  <a:path w="990" h="359">
                    <a:moveTo>
                      <a:pt x="46" y="38"/>
                    </a:moveTo>
                    <a:lnTo>
                      <a:pt x="92" y="10"/>
                    </a:lnTo>
                    <a:lnTo>
                      <a:pt x="108" y="13"/>
                    </a:lnTo>
                    <a:lnTo>
                      <a:pt x="108" y="25"/>
                    </a:lnTo>
                    <a:lnTo>
                      <a:pt x="127" y="29"/>
                    </a:lnTo>
                    <a:lnTo>
                      <a:pt x="140" y="36"/>
                    </a:lnTo>
                    <a:lnTo>
                      <a:pt x="167" y="38"/>
                    </a:lnTo>
                    <a:lnTo>
                      <a:pt x="177" y="27"/>
                    </a:lnTo>
                    <a:lnTo>
                      <a:pt x="206" y="27"/>
                    </a:lnTo>
                    <a:lnTo>
                      <a:pt x="232" y="38"/>
                    </a:lnTo>
                    <a:lnTo>
                      <a:pt x="255" y="38"/>
                    </a:lnTo>
                    <a:lnTo>
                      <a:pt x="269" y="25"/>
                    </a:lnTo>
                    <a:lnTo>
                      <a:pt x="288" y="31"/>
                    </a:lnTo>
                    <a:lnTo>
                      <a:pt x="296" y="29"/>
                    </a:lnTo>
                    <a:lnTo>
                      <a:pt x="317" y="35"/>
                    </a:lnTo>
                    <a:lnTo>
                      <a:pt x="338" y="35"/>
                    </a:lnTo>
                    <a:lnTo>
                      <a:pt x="351" y="19"/>
                    </a:lnTo>
                    <a:lnTo>
                      <a:pt x="367" y="25"/>
                    </a:lnTo>
                    <a:lnTo>
                      <a:pt x="378" y="38"/>
                    </a:lnTo>
                    <a:lnTo>
                      <a:pt x="397" y="42"/>
                    </a:lnTo>
                    <a:lnTo>
                      <a:pt x="422" y="38"/>
                    </a:lnTo>
                    <a:lnTo>
                      <a:pt x="434" y="38"/>
                    </a:lnTo>
                    <a:lnTo>
                      <a:pt x="449" y="52"/>
                    </a:lnTo>
                    <a:lnTo>
                      <a:pt x="457" y="42"/>
                    </a:lnTo>
                    <a:lnTo>
                      <a:pt x="463" y="36"/>
                    </a:lnTo>
                    <a:lnTo>
                      <a:pt x="455" y="19"/>
                    </a:lnTo>
                    <a:lnTo>
                      <a:pt x="463" y="4"/>
                    </a:lnTo>
                    <a:lnTo>
                      <a:pt x="480" y="0"/>
                    </a:lnTo>
                    <a:lnTo>
                      <a:pt x="501" y="0"/>
                    </a:lnTo>
                    <a:lnTo>
                      <a:pt x="516" y="4"/>
                    </a:lnTo>
                    <a:lnTo>
                      <a:pt x="520" y="21"/>
                    </a:lnTo>
                    <a:lnTo>
                      <a:pt x="520" y="35"/>
                    </a:lnTo>
                    <a:lnTo>
                      <a:pt x="528" y="40"/>
                    </a:lnTo>
                    <a:lnTo>
                      <a:pt x="543" y="42"/>
                    </a:lnTo>
                    <a:lnTo>
                      <a:pt x="555" y="61"/>
                    </a:lnTo>
                    <a:lnTo>
                      <a:pt x="559" y="65"/>
                    </a:lnTo>
                    <a:lnTo>
                      <a:pt x="572" y="65"/>
                    </a:lnTo>
                    <a:lnTo>
                      <a:pt x="587" y="58"/>
                    </a:lnTo>
                    <a:lnTo>
                      <a:pt x="616" y="56"/>
                    </a:lnTo>
                    <a:lnTo>
                      <a:pt x="641" y="56"/>
                    </a:lnTo>
                    <a:lnTo>
                      <a:pt x="658" y="59"/>
                    </a:lnTo>
                    <a:lnTo>
                      <a:pt x="658" y="71"/>
                    </a:lnTo>
                    <a:lnTo>
                      <a:pt x="678" y="71"/>
                    </a:lnTo>
                    <a:lnTo>
                      <a:pt x="777" y="109"/>
                    </a:lnTo>
                    <a:lnTo>
                      <a:pt x="837" y="113"/>
                    </a:lnTo>
                    <a:lnTo>
                      <a:pt x="869" y="129"/>
                    </a:lnTo>
                    <a:lnTo>
                      <a:pt x="887" y="132"/>
                    </a:lnTo>
                    <a:lnTo>
                      <a:pt x="902" y="144"/>
                    </a:lnTo>
                    <a:lnTo>
                      <a:pt x="917" y="144"/>
                    </a:lnTo>
                    <a:lnTo>
                      <a:pt x="937" y="155"/>
                    </a:lnTo>
                    <a:lnTo>
                      <a:pt x="952" y="155"/>
                    </a:lnTo>
                    <a:lnTo>
                      <a:pt x="973" y="152"/>
                    </a:lnTo>
                    <a:lnTo>
                      <a:pt x="985" y="152"/>
                    </a:lnTo>
                    <a:lnTo>
                      <a:pt x="990" y="161"/>
                    </a:lnTo>
                    <a:lnTo>
                      <a:pt x="981" y="171"/>
                    </a:lnTo>
                    <a:lnTo>
                      <a:pt x="985" y="184"/>
                    </a:lnTo>
                    <a:lnTo>
                      <a:pt x="981" y="203"/>
                    </a:lnTo>
                    <a:lnTo>
                      <a:pt x="952" y="198"/>
                    </a:lnTo>
                    <a:lnTo>
                      <a:pt x="942" y="198"/>
                    </a:lnTo>
                    <a:lnTo>
                      <a:pt x="933" y="207"/>
                    </a:lnTo>
                    <a:lnTo>
                      <a:pt x="904" y="209"/>
                    </a:lnTo>
                    <a:lnTo>
                      <a:pt x="902" y="232"/>
                    </a:lnTo>
                    <a:lnTo>
                      <a:pt x="887" y="248"/>
                    </a:lnTo>
                    <a:lnTo>
                      <a:pt x="869" y="246"/>
                    </a:lnTo>
                    <a:lnTo>
                      <a:pt x="841" y="223"/>
                    </a:lnTo>
                    <a:lnTo>
                      <a:pt x="827" y="221"/>
                    </a:lnTo>
                    <a:lnTo>
                      <a:pt x="812" y="226"/>
                    </a:lnTo>
                    <a:lnTo>
                      <a:pt x="800" y="238"/>
                    </a:lnTo>
                    <a:lnTo>
                      <a:pt x="777" y="238"/>
                    </a:lnTo>
                    <a:lnTo>
                      <a:pt x="766" y="248"/>
                    </a:lnTo>
                    <a:lnTo>
                      <a:pt x="764" y="261"/>
                    </a:lnTo>
                    <a:lnTo>
                      <a:pt x="760" y="274"/>
                    </a:lnTo>
                    <a:lnTo>
                      <a:pt x="741" y="280"/>
                    </a:lnTo>
                    <a:lnTo>
                      <a:pt x="727" y="280"/>
                    </a:lnTo>
                    <a:lnTo>
                      <a:pt x="712" y="292"/>
                    </a:lnTo>
                    <a:lnTo>
                      <a:pt x="693" y="290"/>
                    </a:lnTo>
                    <a:lnTo>
                      <a:pt x="672" y="280"/>
                    </a:lnTo>
                    <a:lnTo>
                      <a:pt x="653" y="299"/>
                    </a:lnTo>
                    <a:lnTo>
                      <a:pt x="630" y="303"/>
                    </a:lnTo>
                    <a:lnTo>
                      <a:pt x="607" y="313"/>
                    </a:lnTo>
                    <a:lnTo>
                      <a:pt x="551" y="292"/>
                    </a:lnTo>
                    <a:lnTo>
                      <a:pt x="536" y="299"/>
                    </a:lnTo>
                    <a:lnTo>
                      <a:pt x="522" y="319"/>
                    </a:lnTo>
                    <a:lnTo>
                      <a:pt x="503" y="332"/>
                    </a:lnTo>
                    <a:lnTo>
                      <a:pt x="490" y="332"/>
                    </a:lnTo>
                    <a:lnTo>
                      <a:pt x="445" y="324"/>
                    </a:lnTo>
                    <a:lnTo>
                      <a:pt x="442" y="307"/>
                    </a:lnTo>
                    <a:lnTo>
                      <a:pt x="420" y="292"/>
                    </a:lnTo>
                    <a:lnTo>
                      <a:pt x="405" y="299"/>
                    </a:lnTo>
                    <a:lnTo>
                      <a:pt x="384" y="288"/>
                    </a:lnTo>
                    <a:lnTo>
                      <a:pt x="365" y="303"/>
                    </a:lnTo>
                    <a:lnTo>
                      <a:pt x="340" y="296"/>
                    </a:lnTo>
                    <a:lnTo>
                      <a:pt x="321" y="299"/>
                    </a:lnTo>
                    <a:lnTo>
                      <a:pt x="301" y="290"/>
                    </a:lnTo>
                    <a:lnTo>
                      <a:pt x="290" y="292"/>
                    </a:lnTo>
                    <a:lnTo>
                      <a:pt x="273" y="307"/>
                    </a:lnTo>
                    <a:lnTo>
                      <a:pt x="246" y="307"/>
                    </a:lnTo>
                    <a:lnTo>
                      <a:pt x="234" y="317"/>
                    </a:lnTo>
                    <a:lnTo>
                      <a:pt x="240" y="328"/>
                    </a:lnTo>
                    <a:lnTo>
                      <a:pt x="238" y="336"/>
                    </a:lnTo>
                    <a:lnTo>
                      <a:pt x="230" y="344"/>
                    </a:lnTo>
                    <a:lnTo>
                      <a:pt x="207" y="336"/>
                    </a:lnTo>
                    <a:lnTo>
                      <a:pt x="196" y="336"/>
                    </a:lnTo>
                    <a:lnTo>
                      <a:pt x="175" y="353"/>
                    </a:lnTo>
                    <a:lnTo>
                      <a:pt x="146" y="353"/>
                    </a:lnTo>
                    <a:lnTo>
                      <a:pt x="133" y="359"/>
                    </a:lnTo>
                    <a:lnTo>
                      <a:pt x="117" y="351"/>
                    </a:lnTo>
                    <a:lnTo>
                      <a:pt x="102" y="353"/>
                    </a:lnTo>
                    <a:lnTo>
                      <a:pt x="96" y="334"/>
                    </a:lnTo>
                    <a:lnTo>
                      <a:pt x="85" y="330"/>
                    </a:lnTo>
                    <a:lnTo>
                      <a:pt x="77" y="319"/>
                    </a:lnTo>
                    <a:lnTo>
                      <a:pt x="62" y="317"/>
                    </a:lnTo>
                    <a:lnTo>
                      <a:pt x="48" y="321"/>
                    </a:lnTo>
                    <a:lnTo>
                      <a:pt x="42" y="303"/>
                    </a:lnTo>
                    <a:lnTo>
                      <a:pt x="56" y="278"/>
                    </a:lnTo>
                    <a:lnTo>
                      <a:pt x="87" y="276"/>
                    </a:lnTo>
                    <a:lnTo>
                      <a:pt x="108" y="261"/>
                    </a:lnTo>
                    <a:lnTo>
                      <a:pt x="112" y="238"/>
                    </a:lnTo>
                    <a:lnTo>
                      <a:pt x="96" y="223"/>
                    </a:lnTo>
                    <a:lnTo>
                      <a:pt x="87" y="219"/>
                    </a:lnTo>
                    <a:lnTo>
                      <a:pt x="52" y="242"/>
                    </a:lnTo>
                    <a:lnTo>
                      <a:pt x="46" y="236"/>
                    </a:lnTo>
                    <a:lnTo>
                      <a:pt x="48" y="203"/>
                    </a:lnTo>
                    <a:lnTo>
                      <a:pt x="46" y="186"/>
                    </a:lnTo>
                    <a:lnTo>
                      <a:pt x="25" y="184"/>
                    </a:lnTo>
                    <a:lnTo>
                      <a:pt x="23" y="155"/>
                    </a:lnTo>
                    <a:lnTo>
                      <a:pt x="19" y="150"/>
                    </a:lnTo>
                    <a:lnTo>
                      <a:pt x="2" y="150"/>
                    </a:lnTo>
                    <a:lnTo>
                      <a:pt x="0" y="113"/>
                    </a:lnTo>
                    <a:lnTo>
                      <a:pt x="12" y="104"/>
                    </a:lnTo>
                    <a:lnTo>
                      <a:pt x="14" y="96"/>
                    </a:lnTo>
                    <a:lnTo>
                      <a:pt x="44" y="56"/>
                    </a:lnTo>
                    <a:lnTo>
                      <a:pt x="44" y="42"/>
                    </a:lnTo>
                    <a:lnTo>
                      <a:pt x="46" y="38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79" name="Freeform 42"/>
              <p:cNvSpPr>
                <a:spLocks noChangeArrowheads="1"/>
              </p:cNvSpPr>
              <p:nvPr/>
            </p:nvSpPr>
            <p:spPr bwMode="auto">
              <a:xfrm rot="360000">
                <a:off x="2408" y="953"/>
                <a:ext cx="256" cy="126"/>
              </a:xfrm>
              <a:custGeom>
                <a:avLst/>
                <a:gdLst/>
                <a:ahLst/>
                <a:cxnLst>
                  <a:cxn ang="0">
                    <a:pos x="8" y="138"/>
                  </a:cxn>
                  <a:cxn ang="0">
                    <a:pos x="0" y="90"/>
                  </a:cxn>
                  <a:cxn ang="0">
                    <a:pos x="11" y="77"/>
                  </a:cxn>
                  <a:cxn ang="0">
                    <a:pos x="27" y="77"/>
                  </a:cxn>
                  <a:cxn ang="0">
                    <a:pos x="36" y="69"/>
                  </a:cxn>
                  <a:cxn ang="0">
                    <a:pos x="52" y="73"/>
                  </a:cxn>
                  <a:cxn ang="0">
                    <a:pos x="67" y="63"/>
                  </a:cxn>
                  <a:cxn ang="0">
                    <a:pos x="92" y="63"/>
                  </a:cxn>
                  <a:cxn ang="0">
                    <a:pos x="98" y="59"/>
                  </a:cxn>
                  <a:cxn ang="0">
                    <a:pos x="103" y="40"/>
                  </a:cxn>
                  <a:cxn ang="0">
                    <a:pos x="123" y="36"/>
                  </a:cxn>
                  <a:cxn ang="0">
                    <a:pos x="140" y="50"/>
                  </a:cxn>
                  <a:cxn ang="0">
                    <a:pos x="146" y="50"/>
                  </a:cxn>
                  <a:cxn ang="0">
                    <a:pos x="155" y="36"/>
                  </a:cxn>
                  <a:cxn ang="0">
                    <a:pos x="153" y="25"/>
                  </a:cxn>
                  <a:cxn ang="0">
                    <a:pos x="161" y="17"/>
                  </a:cxn>
                  <a:cxn ang="0">
                    <a:pos x="173" y="17"/>
                  </a:cxn>
                  <a:cxn ang="0">
                    <a:pos x="184" y="8"/>
                  </a:cxn>
                  <a:cxn ang="0">
                    <a:pos x="217" y="0"/>
                  </a:cxn>
                  <a:cxn ang="0">
                    <a:pos x="228" y="4"/>
                  </a:cxn>
                  <a:cxn ang="0">
                    <a:pos x="249" y="19"/>
                  </a:cxn>
                  <a:cxn ang="0">
                    <a:pos x="265" y="11"/>
                  </a:cxn>
                  <a:cxn ang="0">
                    <a:pos x="278" y="23"/>
                  </a:cxn>
                  <a:cxn ang="0">
                    <a:pos x="303" y="31"/>
                  </a:cxn>
                  <a:cxn ang="0">
                    <a:pos x="324" y="34"/>
                  </a:cxn>
                  <a:cxn ang="0">
                    <a:pos x="338" y="48"/>
                  </a:cxn>
                  <a:cxn ang="0">
                    <a:pos x="339" y="52"/>
                  </a:cxn>
                  <a:cxn ang="0">
                    <a:pos x="347" y="59"/>
                  </a:cxn>
                  <a:cxn ang="0">
                    <a:pos x="374" y="67"/>
                  </a:cxn>
                  <a:cxn ang="0">
                    <a:pos x="359" y="84"/>
                  </a:cxn>
                  <a:cxn ang="0">
                    <a:pos x="355" y="96"/>
                  </a:cxn>
                  <a:cxn ang="0">
                    <a:pos x="359" y="111"/>
                  </a:cxn>
                  <a:cxn ang="0">
                    <a:pos x="359" y="119"/>
                  </a:cxn>
                  <a:cxn ang="0">
                    <a:pos x="336" y="138"/>
                  </a:cxn>
                  <a:cxn ang="0">
                    <a:pos x="330" y="173"/>
                  </a:cxn>
                  <a:cxn ang="0">
                    <a:pos x="318" y="184"/>
                  </a:cxn>
                  <a:cxn ang="0">
                    <a:pos x="293" y="184"/>
                  </a:cxn>
                  <a:cxn ang="0">
                    <a:pos x="265" y="207"/>
                  </a:cxn>
                  <a:cxn ang="0">
                    <a:pos x="226" y="207"/>
                  </a:cxn>
                  <a:cxn ang="0">
                    <a:pos x="194" y="194"/>
                  </a:cxn>
                  <a:cxn ang="0">
                    <a:pos x="186" y="182"/>
                  </a:cxn>
                  <a:cxn ang="0">
                    <a:pos x="180" y="167"/>
                  </a:cxn>
                  <a:cxn ang="0">
                    <a:pos x="186" y="153"/>
                  </a:cxn>
                  <a:cxn ang="0">
                    <a:pos x="167" y="132"/>
                  </a:cxn>
                  <a:cxn ang="0">
                    <a:pos x="150" y="132"/>
                  </a:cxn>
                  <a:cxn ang="0">
                    <a:pos x="136" y="144"/>
                  </a:cxn>
                  <a:cxn ang="0">
                    <a:pos x="113" y="146"/>
                  </a:cxn>
                  <a:cxn ang="0">
                    <a:pos x="111" y="134"/>
                  </a:cxn>
                  <a:cxn ang="0">
                    <a:pos x="105" y="130"/>
                  </a:cxn>
                  <a:cxn ang="0">
                    <a:pos x="92" y="128"/>
                  </a:cxn>
                  <a:cxn ang="0">
                    <a:pos x="73" y="132"/>
                  </a:cxn>
                  <a:cxn ang="0">
                    <a:pos x="44" y="125"/>
                  </a:cxn>
                  <a:cxn ang="0">
                    <a:pos x="29" y="138"/>
                  </a:cxn>
                  <a:cxn ang="0">
                    <a:pos x="6" y="140"/>
                  </a:cxn>
                  <a:cxn ang="0">
                    <a:pos x="8" y="138"/>
                  </a:cxn>
                </a:cxnLst>
                <a:rect l="0" t="0" r="r" b="b"/>
                <a:pathLst>
                  <a:path w="374" h="207">
                    <a:moveTo>
                      <a:pt x="8" y="138"/>
                    </a:moveTo>
                    <a:lnTo>
                      <a:pt x="0" y="90"/>
                    </a:lnTo>
                    <a:lnTo>
                      <a:pt x="11" y="77"/>
                    </a:lnTo>
                    <a:lnTo>
                      <a:pt x="27" y="77"/>
                    </a:lnTo>
                    <a:lnTo>
                      <a:pt x="36" y="69"/>
                    </a:lnTo>
                    <a:lnTo>
                      <a:pt x="52" y="73"/>
                    </a:lnTo>
                    <a:lnTo>
                      <a:pt x="67" y="63"/>
                    </a:lnTo>
                    <a:lnTo>
                      <a:pt x="92" y="63"/>
                    </a:lnTo>
                    <a:lnTo>
                      <a:pt x="98" y="59"/>
                    </a:lnTo>
                    <a:lnTo>
                      <a:pt x="103" y="40"/>
                    </a:lnTo>
                    <a:lnTo>
                      <a:pt x="123" y="36"/>
                    </a:lnTo>
                    <a:lnTo>
                      <a:pt x="140" y="50"/>
                    </a:lnTo>
                    <a:lnTo>
                      <a:pt x="146" y="50"/>
                    </a:lnTo>
                    <a:lnTo>
                      <a:pt x="155" y="36"/>
                    </a:lnTo>
                    <a:lnTo>
                      <a:pt x="153" y="25"/>
                    </a:lnTo>
                    <a:lnTo>
                      <a:pt x="161" y="17"/>
                    </a:lnTo>
                    <a:lnTo>
                      <a:pt x="173" y="17"/>
                    </a:lnTo>
                    <a:lnTo>
                      <a:pt x="184" y="8"/>
                    </a:lnTo>
                    <a:lnTo>
                      <a:pt x="217" y="0"/>
                    </a:lnTo>
                    <a:lnTo>
                      <a:pt x="228" y="4"/>
                    </a:lnTo>
                    <a:lnTo>
                      <a:pt x="249" y="19"/>
                    </a:lnTo>
                    <a:lnTo>
                      <a:pt x="265" y="11"/>
                    </a:lnTo>
                    <a:lnTo>
                      <a:pt x="278" y="23"/>
                    </a:lnTo>
                    <a:lnTo>
                      <a:pt x="303" y="31"/>
                    </a:lnTo>
                    <a:lnTo>
                      <a:pt x="324" y="34"/>
                    </a:lnTo>
                    <a:lnTo>
                      <a:pt x="338" y="48"/>
                    </a:lnTo>
                    <a:lnTo>
                      <a:pt x="339" y="52"/>
                    </a:lnTo>
                    <a:lnTo>
                      <a:pt x="347" y="59"/>
                    </a:lnTo>
                    <a:lnTo>
                      <a:pt x="374" y="67"/>
                    </a:lnTo>
                    <a:lnTo>
                      <a:pt x="359" y="84"/>
                    </a:lnTo>
                    <a:lnTo>
                      <a:pt x="355" y="96"/>
                    </a:lnTo>
                    <a:lnTo>
                      <a:pt x="359" y="111"/>
                    </a:lnTo>
                    <a:lnTo>
                      <a:pt x="359" y="119"/>
                    </a:lnTo>
                    <a:lnTo>
                      <a:pt x="336" y="138"/>
                    </a:lnTo>
                    <a:lnTo>
                      <a:pt x="330" y="173"/>
                    </a:lnTo>
                    <a:lnTo>
                      <a:pt x="318" y="184"/>
                    </a:lnTo>
                    <a:lnTo>
                      <a:pt x="293" y="184"/>
                    </a:lnTo>
                    <a:lnTo>
                      <a:pt x="265" y="207"/>
                    </a:lnTo>
                    <a:lnTo>
                      <a:pt x="226" y="207"/>
                    </a:lnTo>
                    <a:lnTo>
                      <a:pt x="194" y="194"/>
                    </a:lnTo>
                    <a:lnTo>
                      <a:pt x="186" y="182"/>
                    </a:lnTo>
                    <a:lnTo>
                      <a:pt x="180" y="167"/>
                    </a:lnTo>
                    <a:lnTo>
                      <a:pt x="186" y="153"/>
                    </a:lnTo>
                    <a:lnTo>
                      <a:pt x="167" y="132"/>
                    </a:lnTo>
                    <a:lnTo>
                      <a:pt x="150" y="132"/>
                    </a:lnTo>
                    <a:lnTo>
                      <a:pt x="136" y="144"/>
                    </a:lnTo>
                    <a:lnTo>
                      <a:pt x="113" y="146"/>
                    </a:lnTo>
                    <a:lnTo>
                      <a:pt x="111" y="134"/>
                    </a:lnTo>
                    <a:lnTo>
                      <a:pt x="105" y="130"/>
                    </a:lnTo>
                    <a:lnTo>
                      <a:pt x="92" y="128"/>
                    </a:lnTo>
                    <a:lnTo>
                      <a:pt x="73" y="132"/>
                    </a:lnTo>
                    <a:lnTo>
                      <a:pt x="44" y="125"/>
                    </a:lnTo>
                    <a:lnTo>
                      <a:pt x="29" y="138"/>
                    </a:lnTo>
                    <a:lnTo>
                      <a:pt x="6" y="140"/>
                    </a:lnTo>
                    <a:lnTo>
                      <a:pt x="8" y="138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80" name="Freeform 43"/>
              <p:cNvSpPr>
                <a:spLocks noChangeArrowheads="1"/>
              </p:cNvSpPr>
              <p:nvPr/>
            </p:nvSpPr>
            <p:spPr bwMode="auto">
              <a:xfrm rot="360000">
                <a:off x="2588" y="980"/>
                <a:ext cx="246" cy="163"/>
              </a:xfrm>
              <a:custGeom>
                <a:avLst/>
                <a:gdLst/>
                <a:ahLst/>
                <a:cxnLst>
                  <a:cxn ang="0">
                    <a:pos x="106" y="50"/>
                  </a:cxn>
                  <a:cxn ang="0">
                    <a:pos x="148" y="54"/>
                  </a:cxn>
                  <a:cxn ang="0">
                    <a:pos x="167" y="62"/>
                  </a:cxn>
                  <a:cxn ang="0">
                    <a:pos x="185" y="62"/>
                  </a:cxn>
                  <a:cxn ang="0">
                    <a:pos x="210" y="56"/>
                  </a:cxn>
                  <a:cxn ang="0">
                    <a:pos x="235" y="56"/>
                  </a:cxn>
                  <a:cxn ang="0">
                    <a:pos x="252" y="42"/>
                  </a:cxn>
                  <a:cxn ang="0">
                    <a:pos x="273" y="44"/>
                  </a:cxn>
                  <a:cxn ang="0">
                    <a:pos x="298" y="27"/>
                  </a:cxn>
                  <a:cxn ang="0">
                    <a:pos x="309" y="23"/>
                  </a:cxn>
                  <a:cxn ang="0">
                    <a:pos x="336" y="0"/>
                  </a:cxn>
                  <a:cxn ang="0">
                    <a:pos x="355" y="14"/>
                  </a:cxn>
                  <a:cxn ang="0">
                    <a:pos x="359" y="56"/>
                  </a:cxn>
                  <a:cxn ang="0">
                    <a:pos x="334" y="77"/>
                  </a:cxn>
                  <a:cxn ang="0">
                    <a:pos x="331" y="86"/>
                  </a:cxn>
                  <a:cxn ang="0">
                    <a:pos x="323" y="110"/>
                  </a:cxn>
                  <a:cxn ang="0">
                    <a:pos x="256" y="165"/>
                  </a:cxn>
                  <a:cxn ang="0">
                    <a:pos x="250" y="175"/>
                  </a:cxn>
                  <a:cxn ang="0">
                    <a:pos x="244" y="211"/>
                  </a:cxn>
                  <a:cxn ang="0">
                    <a:pos x="223" y="234"/>
                  </a:cxn>
                  <a:cxn ang="0">
                    <a:pos x="204" y="232"/>
                  </a:cxn>
                  <a:cxn ang="0">
                    <a:pos x="185" y="234"/>
                  </a:cxn>
                  <a:cxn ang="0">
                    <a:pos x="169" y="255"/>
                  </a:cxn>
                  <a:cxn ang="0">
                    <a:pos x="164" y="267"/>
                  </a:cxn>
                  <a:cxn ang="0">
                    <a:pos x="139" y="263"/>
                  </a:cxn>
                  <a:cxn ang="0">
                    <a:pos x="112" y="240"/>
                  </a:cxn>
                  <a:cxn ang="0">
                    <a:pos x="93" y="234"/>
                  </a:cxn>
                  <a:cxn ang="0">
                    <a:pos x="64" y="234"/>
                  </a:cxn>
                  <a:cxn ang="0">
                    <a:pos x="43" y="229"/>
                  </a:cxn>
                  <a:cxn ang="0">
                    <a:pos x="41" y="221"/>
                  </a:cxn>
                  <a:cxn ang="0">
                    <a:pos x="29" y="217"/>
                  </a:cxn>
                  <a:cxn ang="0">
                    <a:pos x="0" y="190"/>
                  </a:cxn>
                  <a:cxn ang="0">
                    <a:pos x="27" y="169"/>
                  </a:cxn>
                  <a:cxn ang="0">
                    <a:pos x="52" y="167"/>
                  </a:cxn>
                  <a:cxn ang="0">
                    <a:pos x="62" y="156"/>
                  </a:cxn>
                  <a:cxn ang="0">
                    <a:pos x="71" y="117"/>
                  </a:cxn>
                  <a:cxn ang="0">
                    <a:pos x="93" y="102"/>
                  </a:cxn>
                  <a:cxn ang="0">
                    <a:pos x="89" y="79"/>
                  </a:cxn>
                  <a:cxn ang="0">
                    <a:pos x="96" y="62"/>
                  </a:cxn>
                  <a:cxn ang="0">
                    <a:pos x="104" y="52"/>
                  </a:cxn>
                  <a:cxn ang="0">
                    <a:pos x="106" y="50"/>
                  </a:cxn>
                </a:cxnLst>
                <a:rect l="0" t="0" r="r" b="b"/>
                <a:pathLst>
                  <a:path w="359" h="267">
                    <a:moveTo>
                      <a:pt x="106" y="50"/>
                    </a:moveTo>
                    <a:lnTo>
                      <a:pt x="148" y="54"/>
                    </a:lnTo>
                    <a:lnTo>
                      <a:pt x="167" y="62"/>
                    </a:lnTo>
                    <a:lnTo>
                      <a:pt x="185" y="62"/>
                    </a:lnTo>
                    <a:lnTo>
                      <a:pt x="210" y="56"/>
                    </a:lnTo>
                    <a:lnTo>
                      <a:pt x="235" y="56"/>
                    </a:lnTo>
                    <a:lnTo>
                      <a:pt x="252" y="42"/>
                    </a:lnTo>
                    <a:lnTo>
                      <a:pt x="273" y="44"/>
                    </a:lnTo>
                    <a:lnTo>
                      <a:pt x="298" y="27"/>
                    </a:lnTo>
                    <a:lnTo>
                      <a:pt x="309" y="23"/>
                    </a:lnTo>
                    <a:lnTo>
                      <a:pt x="336" y="0"/>
                    </a:lnTo>
                    <a:lnTo>
                      <a:pt x="355" y="14"/>
                    </a:lnTo>
                    <a:lnTo>
                      <a:pt x="359" y="56"/>
                    </a:lnTo>
                    <a:lnTo>
                      <a:pt x="334" y="77"/>
                    </a:lnTo>
                    <a:lnTo>
                      <a:pt x="331" y="86"/>
                    </a:lnTo>
                    <a:lnTo>
                      <a:pt x="323" y="110"/>
                    </a:lnTo>
                    <a:lnTo>
                      <a:pt x="256" y="165"/>
                    </a:lnTo>
                    <a:lnTo>
                      <a:pt x="250" y="175"/>
                    </a:lnTo>
                    <a:lnTo>
                      <a:pt x="244" y="211"/>
                    </a:lnTo>
                    <a:lnTo>
                      <a:pt x="223" y="234"/>
                    </a:lnTo>
                    <a:lnTo>
                      <a:pt x="204" y="232"/>
                    </a:lnTo>
                    <a:lnTo>
                      <a:pt x="185" y="234"/>
                    </a:lnTo>
                    <a:lnTo>
                      <a:pt x="169" y="255"/>
                    </a:lnTo>
                    <a:lnTo>
                      <a:pt x="164" y="267"/>
                    </a:lnTo>
                    <a:lnTo>
                      <a:pt x="139" y="263"/>
                    </a:lnTo>
                    <a:lnTo>
                      <a:pt x="112" y="240"/>
                    </a:lnTo>
                    <a:lnTo>
                      <a:pt x="93" y="234"/>
                    </a:lnTo>
                    <a:lnTo>
                      <a:pt x="64" y="234"/>
                    </a:lnTo>
                    <a:lnTo>
                      <a:pt x="43" y="229"/>
                    </a:lnTo>
                    <a:lnTo>
                      <a:pt x="41" y="221"/>
                    </a:lnTo>
                    <a:lnTo>
                      <a:pt x="29" y="217"/>
                    </a:lnTo>
                    <a:lnTo>
                      <a:pt x="0" y="190"/>
                    </a:lnTo>
                    <a:lnTo>
                      <a:pt x="27" y="169"/>
                    </a:lnTo>
                    <a:lnTo>
                      <a:pt x="52" y="167"/>
                    </a:lnTo>
                    <a:lnTo>
                      <a:pt x="62" y="156"/>
                    </a:lnTo>
                    <a:lnTo>
                      <a:pt x="71" y="117"/>
                    </a:lnTo>
                    <a:lnTo>
                      <a:pt x="93" y="102"/>
                    </a:lnTo>
                    <a:lnTo>
                      <a:pt x="89" y="79"/>
                    </a:lnTo>
                    <a:lnTo>
                      <a:pt x="96" y="62"/>
                    </a:lnTo>
                    <a:lnTo>
                      <a:pt x="104" y="52"/>
                    </a:lnTo>
                    <a:lnTo>
                      <a:pt x="106" y="5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81" name="Freeform 44"/>
              <p:cNvSpPr>
                <a:spLocks noChangeArrowheads="1"/>
              </p:cNvSpPr>
              <p:nvPr/>
            </p:nvSpPr>
            <p:spPr bwMode="auto">
              <a:xfrm rot="360000">
                <a:off x="2443" y="1038"/>
                <a:ext cx="257" cy="219"/>
              </a:xfrm>
              <a:custGeom>
                <a:avLst/>
                <a:gdLst/>
                <a:ahLst/>
                <a:cxnLst>
                  <a:cxn ang="0">
                    <a:pos x="44" y="14"/>
                  </a:cxn>
                  <a:cxn ang="0">
                    <a:pos x="69" y="12"/>
                  </a:cxn>
                  <a:cxn ang="0">
                    <a:pos x="82" y="0"/>
                  </a:cxn>
                  <a:cxn ang="0">
                    <a:pos x="96" y="0"/>
                  </a:cxn>
                  <a:cxn ang="0">
                    <a:pos x="115" y="18"/>
                  </a:cxn>
                  <a:cxn ang="0">
                    <a:pos x="111" y="35"/>
                  </a:cxn>
                  <a:cxn ang="0">
                    <a:pos x="121" y="64"/>
                  </a:cxn>
                  <a:cxn ang="0">
                    <a:pos x="155" y="77"/>
                  </a:cxn>
                  <a:cxn ang="0">
                    <a:pos x="201" y="77"/>
                  </a:cxn>
                  <a:cxn ang="0">
                    <a:pos x="224" y="104"/>
                  </a:cxn>
                  <a:cxn ang="0">
                    <a:pos x="238" y="106"/>
                  </a:cxn>
                  <a:cxn ang="0">
                    <a:pos x="242" y="115"/>
                  </a:cxn>
                  <a:cxn ang="0">
                    <a:pos x="259" y="119"/>
                  </a:cxn>
                  <a:cxn ang="0">
                    <a:pos x="288" y="117"/>
                  </a:cxn>
                  <a:cxn ang="0">
                    <a:pos x="307" y="127"/>
                  </a:cxn>
                  <a:cxn ang="0">
                    <a:pos x="338" y="148"/>
                  </a:cxn>
                  <a:cxn ang="0">
                    <a:pos x="361" y="154"/>
                  </a:cxn>
                  <a:cxn ang="0">
                    <a:pos x="376" y="169"/>
                  </a:cxn>
                  <a:cxn ang="0">
                    <a:pos x="361" y="186"/>
                  </a:cxn>
                  <a:cxn ang="0">
                    <a:pos x="363" y="217"/>
                  </a:cxn>
                  <a:cxn ang="0">
                    <a:pos x="336" y="233"/>
                  </a:cxn>
                  <a:cxn ang="0">
                    <a:pos x="349" y="267"/>
                  </a:cxn>
                  <a:cxn ang="0">
                    <a:pos x="336" y="267"/>
                  </a:cxn>
                  <a:cxn ang="0">
                    <a:pos x="315" y="265"/>
                  </a:cxn>
                  <a:cxn ang="0">
                    <a:pos x="292" y="284"/>
                  </a:cxn>
                  <a:cxn ang="0">
                    <a:pos x="286" y="302"/>
                  </a:cxn>
                  <a:cxn ang="0">
                    <a:pos x="303" y="304"/>
                  </a:cxn>
                  <a:cxn ang="0">
                    <a:pos x="311" y="328"/>
                  </a:cxn>
                  <a:cxn ang="0">
                    <a:pos x="311" y="348"/>
                  </a:cxn>
                  <a:cxn ang="0">
                    <a:pos x="282" y="342"/>
                  </a:cxn>
                  <a:cxn ang="0">
                    <a:pos x="272" y="357"/>
                  </a:cxn>
                  <a:cxn ang="0">
                    <a:pos x="247" y="359"/>
                  </a:cxn>
                  <a:cxn ang="0">
                    <a:pos x="226" y="344"/>
                  </a:cxn>
                  <a:cxn ang="0">
                    <a:pos x="209" y="355"/>
                  </a:cxn>
                  <a:cxn ang="0">
                    <a:pos x="194" y="348"/>
                  </a:cxn>
                  <a:cxn ang="0">
                    <a:pos x="203" y="325"/>
                  </a:cxn>
                  <a:cxn ang="0">
                    <a:pos x="178" y="296"/>
                  </a:cxn>
                  <a:cxn ang="0">
                    <a:pos x="153" y="304"/>
                  </a:cxn>
                  <a:cxn ang="0">
                    <a:pos x="117" y="259"/>
                  </a:cxn>
                  <a:cxn ang="0">
                    <a:pos x="103" y="256"/>
                  </a:cxn>
                  <a:cxn ang="0">
                    <a:pos x="88" y="238"/>
                  </a:cxn>
                  <a:cxn ang="0">
                    <a:pos x="84" y="213"/>
                  </a:cxn>
                  <a:cxn ang="0">
                    <a:pos x="61" y="202"/>
                  </a:cxn>
                  <a:cxn ang="0">
                    <a:pos x="44" y="209"/>
                  </a:cxn>
                  <a:cxn ang="0">
                    <a:pos x="57" y="171"/>
                  </a:cxn>
                  <a:cxn ang="0">
                    <a:pos x="44" y="158"/>
                  </a:cxn>
                  <a:cxn ang="0">
                    <a:pos x="23" y="169"/>
                  </a:cxn>
                  <a:cxn ang="0">
                    <a:pos x="6" y="169"/>
                  </a:cxn>
                  <a:cxn ang="0">
                    <a:pos x="0" y="150"/>
                  </a:cxn>
                  <a:cxn ang="0">
                    <a:pos x="27" y="129"/>
                  </a:cxn>
                  <a:cxn ang="0">
                    <a:pos x="32" y="119"/>
                  </a:cxn>
                  <a:cxn ang="0">
                    <a:pos x="44" y="121"/>
                  </a:cxn>
                  <a:cxn ang="0">
                    <a:pos x="84" y="140"/>
                  </a:cxn>
                  <a:cxn ang="0">
                    <a:pos x="111" y="127"/>
                  </a:cxn>
                  <a:cxn ang="0">
                    <a:pos x="111" y="112"/>
                  </a:cxn>
                  <a:cxn ang="0">
                    <a:pos x="88" y="96"/>
                  </a:cxn>
                  <a:cxn ang="0">
                    <a:pos x="56" y="92"/>
                  </a:cxn>
                  <a:cxn ang="0">
                    <a:pos x="38" y="75"/>
                  </a:cxn>
                  <a:cxn ang="0">
                    <a:pos x="44" y="58"/>
                  </a:cxn>
                  <a:cxn ang="0">
                    <a:pos x="34" y="44"/>
                  </a:cxn>
                  <a:cxn ang="0">
                    <a:pos x="42" y="16"/>
                  </a:cxn>
                  <a:cxn ang="0">
                    <a:pos x="44" y="14"/>
                  </a:cxn>
                </a:cxnLst>
                <a:rect l="0" t="0" r="r" b="b"/>
                <a:pathLst>
                  <a:path w="376" h="359">
                    <a:moveTo>
                      <a:pt x="44" y="14"/>
                    </a:moveTo>
                    <a:lnTo>
                      <a:pt x="69" y="12"/>
                    </a:lnTo>
                    <a:lnTo>
                      <a:pt x="82" y="0"/>
                    </a:lnTo>
                    <a:lnTo>
                      <a:pt x="96" y="0"/>
                    </a:lnTo>
                    <a:lnTo>
                      <a:pt x="115" y="18"/>
                    </a:lnTo>
                    <a:lnTo>
                      <a:pt x="111" y="35"/>
                    </a:lnTo>
                    <a:lnTo>
                      <a:pt x="121" y="64"/>
                    </a:lnTo>
                    <a:lnTo>
                      <a:pt x="155" y="77"/>
                    </a:lnTo>
                    <a:lnTo>
                      <a:pt x="201" y="77"/>
                    </a:lnTo>
                    <a:lnTo>
                      <a:pt x="224" y="104"/>
                    </a:lnTo>
                    <a:lnTo>
                      <a:pt x="238" y="106"/>
                    </a:lnTo>
                    <a:lnTo>
                      <a:pt x="242" y="115"/>
                    </a:lnTo>
                    <a:lnTo>
                      <a:pt x="259" y="119"/>
                    </a:lnTo>
                    <a:lnTo>
                      <a:pt x="288" y="117"/>
                    </a:lnTo>
                    <a:lnTo>
                      <a:pt x="307" y="127"/>
                    </a:lnTo>
                    <a:lnTo>
                      <a:pt x="338" y="148"/>
                    </a:lnTo>
                    <a:lnTo>
                      <a:pt x="361" y="154"/>
                    </a:lnTo>
                    <a:lnTo>
                      <a:pt x="376" y="169"/>
                    </a:lnTo>
                    <a:lnTo>
                      <a:pt x="361" y="186"/>
                    </a:lnTo>
                    <a:lnTo>
                      <a:pt x="363" y="217"/>
                    </a:lnTo>
                    <a:lnTo>
                      <a:pt x="336" y="233"/>
                    </a:lnTo>
                    <a:lnTo>
                      <a:pt x="349" y="267"/>
                    </a:lnTo>
                    <a:lnTo>
                      <a:pt x="336" y="267"/>
                    </a:lnTo>
                    <a:lnTo>
                      <a:pt x="315" y="265"/>
                    </a:lnTo>
                    <a:lnTo>
                      <a:pt x="292" y="284"/>
                    </a:lnTo>
                    <a:lnTo>
                      <a:pt x="286" y="302"/>
                    </a:lnTo>
                    <a:lnTo>
                      <a:pt x="303" y="304"/>
                    </a:lnTo>
                    <a:lnTo>
                      <a:pt x="311" y="328"/>
                    </a:lnTo>
                    <a:lnTo>
                      <a:pt x="311" y="348"/>
                    </a:lnTo>
                    <a:lnTo>
                      <a:pt x="282" y="342"/>
                    </a:lnTo>
                    <a:lnTo>
                      <a:pt x="272" y="357"/>
                    </a:lnTo>
                    <a:lnTo>
                      <a:pt x="247" y="359"/>
                    </a:lnTo>
                    <a:lnTo>
                      <a:pt x="226" y="344"/>
                    </a:lnTo>
                    <a:lnTo>
                      <a:pt x="209" y="355"/>
                    </a:lnTo>
                    <a:lnTo>
                      <a:pt x="194" y="348"/>
                    </a:lnTo>
                    <a:lnTo>
                      <a:pt x="203" y="325"/>
                    </a:lnTo>
                    <a:lnTo>
                      <a:pt x="178" y="296"/>
                    </a:lnTo>
                    <a:lnTo>
                      <a:pt x="153" y="304"/>
                    </a:lnTo>
                    <a:lnTo>
                      <a:pt x="117" y="259"/>
                    </a:lnTo>
                    <a:lnTo>
                      <a:pt x="103" y="256"/>
                    </a:lnTo>
                    <a:lnTo>
                      <a:pt x="88" y="238"/>
                    </a:lnTo>
                    <a:lnTo>
                      <a:pt x="84" y="213"/>
                    </a:lnTo>
                    <a:lnTo>
                      <a:pt x="61" y="202"/>
                    </a:lnTo>
                    <a:lnTo>
                      <a:pt x="44" y="209"/>
                    </a:lnTo>
                    <a:lnTo>
                      <a:pt x="57" y="171"/>
                    </a:lnTo>
                    <a:lnTo>
                      <a:pt x="44" y="158"/>
                    </a:lnTo>
                    <a:lnTo>
                      <a:pt x="23" y="169"/>
                    </a:lnTo>
                    <a:lnTo>
                      <a:pt x="6" y="169"/>
                    </a:lnTo>
                    <a:lnTo>
                      <a:pt x="0" y="150"/>
                    </a:lnTo>
                    <a:lnTo>
                      <a:pt x="27" y="129"/>
                    </a:lnTo>
                    <a:lnTo>
                      <a:pt x="32" y="119"/>
                    </a:lnTo>
                    <a:lnTo>
                      <a:pt x="44" y="121"/>
                    </a:lnTo>
                    <a:lnTo>
                      <a:pt x="84" y="140"/>
                    </a:lnTo>
                    <a:lnTo>
                      <a:pt x="111" y="127"/>
                    </a:lnTo>
                    <a:lnTo>
                      <a:pt x="111" y="112"/>
                    </a:lnTo>
                    <a:lnTo>
                      <a:pt x="88" y="96"/>
                    </a:lnTo>
                    <a:lnTo>
                      <a:pt x="56" y="92"/>
                    </a:lnTo>
                    <a:lnTo>
                      <a:pt x="38" y="75"/>
                    </a:lnTo>
                    <a:lnTo>
                      <a:pt x="44" y="58"/>
                    </a:lnTo>
                    <a:lnTo>
                      <a:pt x="34" y="44"/>
                    </a:lnTo>
                    <a:lnTo>
                      <a:pt x="42" y="16"/>
                    </a:lnTo>
                    <a:lnTo>
                      <a:pt x="44" y="14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grpSp>
            <p:nvGrpSpPr>
              <p:cNvPr id="182" name="Group 45"/>
              <p:cNvGrpSpPr>
                <a:grpSpLocks/>
              </p:cNvGrpSpPr>
              <p:nvPr/>
            </p:nvGrpSpPr>
            <p:grpSpPr bwMode="auto">
              <a:xfrm>
                <a:off x="1361" y="897"/>
                <a:ext cx="1437" cy="1060"/>
                <a:chOff x="1361" y="897"/>
                <a:chExt cx="1437" cy="1060"/>
              </a:xfrm>
              <a:grpFill/>
            </p:grpSpPr>
            <p:sp>
              <p:nvSpPr>
                <p:cNvPr id="189" name="Freeform 46"/>
                <p:cNvSpPr>
                  <a:spLocks noChangeArrowheads="1"/>
                </p:cNvSpPr>
                <p:nvPr/>
              </p:nvSpPr>
              <p:spPr bwMode="auto">
                <a:xfrm rot="360000">
                  <a:off x="1837" y="1246"/>
                  <a:ext cx="385" cy="390"/>
                </a:xfrm>
                <a:custGeom>
                  <a:avLst/>
                  <a:gdLst/>
                  <a:ahLst/>
                  <a:cxnLst>
                    <a:cxn ang="0">
                      <a:pos x="15" y="100"/>
                    </a:cxn>
                    <a:cxn ang="0">
                      <a:pos x="7" y="59"/>
                    </a:cxn>
                    <a:cxn ang="0">
                      <a:pos x="25" y="38"/>
                    </a:cxn>
                    <a:cxn ang="0">
                      <a:pos x="57" y="27"/>
                    </a:cxn>
                    <a:cxn ang="0">
                      <a:pos x="98" y="2"/>
                    </a:cxn>
                    <a:cxn ang="0">
                      <a:pos x="128" y="0"/>
                    </a:cxn>
                    <a:cxn ang="0">
                      <a:pos x="153" y="9"/>
                    </a:cxn>
                    <a:cxn ang="0">
                      <a:pos x="149" y="59"/>
                    </a:cxn>
                    <a:cxn ang="0">
                      <a:pos x="188" y="69"/>
                    </a:cxn>
                    <a:cxn ang="0">
                      <a:pos x="159" y="150"/>
                    </a:cxn>
                    <a:cxn ang="0">
                      <a:pos x="176" y="192"/>
                    </a:cxn>
                    <a:cxn ang="0">
                      <a:pos x="220" y="196"/>
                    </a:cxn>
                    <a:cxn ang="0">
                      <a:pos x="234" y="251"/>
                    </a:cxn>
                    <a:cxn ang="0">
                      <a:pos x="255" y="224"/>
                    </a:cxn>
                    <a:cxn ang="0">
                      <a:pos x="289" y="213"/>
                    </a:cxn>
                    <a:cxn ang="0">
                      <a:pos x="316" y="244"/>
                    </a:cxn>
                    <a:cxn ang="0">
                      <a:pos x="349" y="240"/>
                    </a:cxn>
                    <a:cxn ang="0">
                      <a:pos x="372" y="265"/>
                    </a:cxn>
                    <a:cxn ang="0">
                      <a:pos x="424" y="267"/>
                    </a:cxn>
                    <a:cxn ang="0">
                      <a:pos x="493" y="263"/>
                    </a:cxn>
                    <a:cxn ang="0">
                      <a:pos x="510" y="299"/>
                    </a:cxn>
                    <a:cxn ang="0">
                      <a:pos x="543" y="361"/>
                    </a:cxn>
                    <a:cxn ang="0">
                      <a:pos x="527" y="403"/>
                    </a:cxn>
                    <a:cxn ang="0">
                      <a:pos x="466" y="428"/>
                    </a:cxn>
                    <a:cxn ang="0">
                      <a:pos x="355" y="447"/>
                    </a:cxn>
                    <a:cxn ang="0">
                      <a:pos x="332" y="460"/>
                    </a:cxn>
                    <a:cxn ang="0">
                      <a:pos x="345" y="501"/>
                    </a:cxn>
                    <a:cxn ang="0">
                      <a:pos x="307" y="497"/>
                    </a:cxn>
                    <a:cxn ang="0">
                      <a:pos x="289" y="514"/>
                    </a:cxn>
                    <a:cxn ang="0">
                      <a:pos x="276" y="551"/>
                    </a:cxn>
                    <a:cxn ang="0">
                      <a:pos x="266" y="576"/>
                    </a:cxn>
                    <a:cxn ang="0">
                      <a:pos x="236" y="583"/>
                    </a:cxn>
                    <a:cxn ang="0">
                      <a:pos x="197" y="604"/>
                    </a:cxn>
                    <a:cxn ang="0">
                      <a:pos x="146" y="579"/>
                    </a:cxn>
                    <a:cxn ang="0">
                      <a:pos x="100" y="581"/>
                    </a:cxn>
                    <a:cxn ang="0">
                      <a:pos x="69" y="576"/>
                    </a:cxn>
                    <a:cxn ang="0">
                      <a:pos x="23" y="560"/>
                    </a:cxn>
                    <a:cxn ang="0">
                      <a:pos x="11" y="541"/>
                    </a:cxn>
                    <a:cxn ang="0">
                      <a:pos x="9" y="487"/>
                    </a:cxn>
                    <a:cxn ang="0">
                      <a:pos x="0" y="449"/>
                    </a:cxn>
                    <a:cxn ang="0">
                      <a:pos x="13" y="418"/>
                    </a:cxn>
                    <a:cxn ang="0">
                      <a:pos x="55" y="395"/>
                    </a:cxn>
                    <a:cxn ang="0">
                      <a:pos x="38" y="351"/>
                    </a:cxn>
                    <a:cxn ang="0">
                      <a:pos x="19" y="301"/>
                    </a:cxn>
                    <a:cxn ang="0">
                      <a:pos x="0" y="269"/>
                    </a:cxn>
                    <a:cxn ang="0">
                      <a:pos x="42" y="242"/>
                    </a:cxn>
                    <a:cxn ang="0">
                      <a:pos x="32" y="215"/>
                    </a:cxn>
                    <a:cxn ang="0">
                      <a:pos x="46" y="150"/>
                    </a:cxn>
                    <a:cxn ang="0">
                      <a:pos x="11" y="123"/>
                    </a:cxn>
                  </a:cxnLst>
                  <a:rect l="0" t="0" r="r" b="b"/>
                  <a:pathLst>
                    <a:path w="550" h="604">
                      <a:moveTo>
                        <a:pt x="0" y="121"/>
                      </a:moveTo>
                      <a:lnTo>
                        <a:pt x="15" y="100"/>
                      </a:lnTo>
                      <a:lnTo>
                        <a:pt x="15" y="80"/>
                      </a:lnTo>
                      <a:lnTo>
                        <a:pt x="7" y="59"/>
                      </a:lnTo>
                      <a:lnTo>
                        <a:pt x="7" y="38"/>
                      </a:lnTo>
                      <a:lnTo>
                        <a:pt x="25" y="38"/>
                      </a:lnTo>
                      <a:lnTo>
                        <a:pt x="40" y="21"/>
                      </a:lnTo>
                      <a:lnTo>
                        <a:pt x="57" y="27"/>
                      </a:lnTo>
                      <a:lnTo>
                        <a:pt x="75" y="2"/>
                      </a:lnTo>
                      <a:lnTo>
                        <a:pt x="98" y="2"/>
                      </a:lnTo>
                      <a:lnTo>
                        <a:pt x="119" y="11"/>
                      </a:lnTo>
                      <a:lnTo>
                        <a:pt x="128" y="0"/>
                      </a:lnTo>
                      <a:lnTo>
                        <a:pt x="172" y="0"/>
                      </a:lnTo>
                      <a:lnTo>
                        <a:pt x="153" y="9"/>
                      </a:lnTo>
                      <a:lnTo>
                        <a:pt x="144" y="36"/>
                      </a:lnTo>
                      <a:lnTo>
                        <a:pt x="149" y="59"/>
                      </a:lnTo>
                      <a:lnTo>
                        <a:pt x="176" y="67"/>
                      </a:lnTo>
                      <a:lnTo>
                        <a:pt x="188" y="69"/>
                      </a:lnTo>
                      <a:lnTo>
                        <a:pt x="188" y="103"/>
                      </a:lnTo>
                      <a:lnTo>
                        <a:pt x="159" y="150"/>
                      </a:lnTo>
                      <a:lnTo>
                        <a:pt x="155" y="182"/>
                      </a:lnTo>
                      <a:lnTo>
                        <a:pt x="176" y="192"/>
                      </a:lnTo>
                      <a:lnTo>
                        <a:pt x="201" y="186"/>
                      </a:lnTo>
                      <a:lnTo>
                        <a:pt x="220" y="196"/>
                      </a:lnTo>
                      <a:lnTo>
                        <a:pt x="226" y="232"/>
                      </a:lnTo>
                      <a:lnTo>
                        <a:pt x="234" y="251"/>
                      </a:lnTo>
                      <a:lnTo>
                        <a:pt x="249" y="253"/>
                      </a:lnTo>
                      <a:lnTo>
                        <a:pt x="255" y="224"/>
                      </a:lnTo>
                      <a:lnTo>
                        <a:pt x="272" y="213"/>
                      </a:lnTo>
                      <a:lnTo>
                        <a:pt x="289" y="213"/>
                      </a:lnTo>
                      <a:lnTo>
                        <a:pt x="303" y="238"/>
                      </a:lnTo>
                      <a:lnTo>
                        <a:pt x="316" y="244"/>
                      </a:lnTo>
                      <a:lnTo>
                        <a:pt x="332" y="238"/>
                      </a:lnTo>
                      <a:lnTo>
                        <a:pt x="349" y="240"/>
                      </a:lnTo>
                      <a:lnTo>
                        <a:pt x="364" y="249"/>
                      </a:lnTo>
                      <a:lnTo>
                        <a:pt x="372" y="265"/>
                      </a:lnTo>
                      <a:lnTo>
                        <a:pt x="395" y="270"/>
                      </a:lnTo>
                      <a:lnTo>
                        <a:pt x="424" y="267"/>
                      </a:lnTo>
                      <a:lnTo>
                        <a:pt x="464" y="257"/>
                      </a:lnTo>
                      <a:lnTo>
                        <a:pt x="493" y="263"/>
                      </a:lnTo>
                      <a:lnTo>
                        <a:pt x="512" y="272"/>
                      </a:lnTo>
                      <a:lnTo>
                        <a:pt x="510" y="299"/>
                      </a:lnTo>
                      <a:lnTo>
                        <a:pt x="545" y="338"/>
                      </a:lnTo>
                      <a:lnTo>
                        <a:pt x="543" y="361"/>
                      </a:lnTo>
                      <a:lnTo>
                        <a:pt x="550" y="384"/>
                      </a:lnTo>
                      <a:lnTo>
                        <a:pt x="527" y="403"/>
                      </a:lnTo>
                      <a:lnTo>
                        <a:pt x="508" y="416"/>
                      </a:lnTo>
                      <a:lnTo>
                        <a:pt x="466" y="428"/>
                      </a:lnTo>
                      <a:lnTo>
                        <a:pt x="412" y="437"/>
                      </a:lnTo>
                      <a:lnTo>
                        <a:pt x="355" y="447"/>
                      </a:lnTo>
                      <a:lnTo>
                        <a:pt x="345" y="449"/>
                      </a:lnTo>
                      <a:lnTo>
                        <a:pt x="332" y="460"/>
                      </a:lnTo>
                      <a:lnTo>
                        <a:pt x="337" y="484"/>
                      </a:lnTo>
                      <a:lnTo>
                        <a:pt x="345" y="501"/>
                      </a:lnTo>
                      <a:lnTo>
                        <a:pt x="334" y="510"/>
                      </a:lnTo>
                      <a:lnTo>
                        <a:pt x="307" y="497"/>
                      </a:lnTo>
                      <a:lnTo>
                        <a:pt x="293" y="503"/>
                      </a:lnTo>
                      <a:lnTo>
                        <a:pt x="289" y="514"/>
                      </a:lnTo>
                      <a:lnTo>
                        <a:pt x="299" y="526"/>
                      </a:lnTo>
                      <a:lnTo>
                        <a:pt x="276" y="551"/>
                      </a:lnTo>
                      <a:lnTo>
                        <a:pt x="276" y="572"/>
                      </a:lnTo>
                      <a:lnTo>
                        <a:pt x="266" y="576"/>
                      </a:lnTo>
                      <a:lnTo>
                        <a:pt x="251" y="579"/>
                      </a:lnTo>
                      <a:lnTo>
                        <a:pt x="236" y="583"/>
                      </a:lnTo>
                      <a:lnTo>
                        <a:pt x="228" y="599"/>
                      </a:lnTo>
                      <a:lnTo>
                        <a:pt x="197" y="604"/>
                      </a:lnTo>
                      <a:lnTo>
                        <a:pt x="172" y="601"/>
                      </a:lnTo>
                      <a:lnTo>
                        <a:pt x="146" y="579"/>
                      </a:lnTo>
                      <a:lnTo>
                        <a:pt x="128" y="574"/>
                      </a:lnTo>
                      <a:lnTo>
                        <a:pt x="100" y="581"/>
                      </a:lnTo>
                      <a:lnTo>
                        <a:pt x="88" y="583"/>
                      </a:lnTo>
                      <a:lnTo>
                        <a:pt x="69" y="576"/>
                      </a:lnTo>
                      <a:lnTo>
                        <a:pt x="46" y="564"/>
                      </a:lnTo>
                      <a:lnTo>
                        <a:pt x="23" y="560"/>
                      </a:lnTo>
                      <a:lnTo>
                        <a:pt x="11" y="551"/>
                      </a:lnTo>
                      <a:lnTo>
                        <a:pt x="11" y="541"/>
                      </a:lnTo>
                      <a:lnTo>
                        <a:pt x="25" y="526"/>
                      </a:lnTo>
                      <a:lnTo>
                        <a:pt x="9" y="487"/>
                      </a:lnTo>
                      <a:lnTo>
                        <a:pt x="9" y="470"/>
                      </a:lnTo>
                      <a:lnTo>
                        <a:pt x="0" y="449"/>
                      </a:lnTo>
                      <a:lnTo>
                        <a:pt x="0" y="434"/>
                      </a:lnTo>
                      <a:lnTo>
                        <a:pt x="13" y="418"/>
                      </a:lnTo>
                      <a:lnTo>
                        <a:pt x="42" y="407"/>
                      </a:lnTo>
                      <a:lnTo>
                        <a:pt x="55" y="395"/>
                      </a:lnTo>
                      <a:lnTo>
                        <a:pt x="52" y="374"/>
                      </a:lnTo>
                      <a:lnTo>
                        <a:pt x="38" y="351"/>
                      </a:lnTo>
                      <a:lnTo>
                        <a:pt x="38" y="328"/>
                      </a:lnTo>
                      <a:lnTo>
                        <a:pt x="19" y="301"/>
                      </a:lnTo>
                      <a:lnTo>
                        <a:pt x="2" y="280"/>
                      </a:lnTo>
                      <a:lnTo>
                        <a:pt x="0" y="269"/>
                      </a:lnTo>
                      <a:lnTo>
                        <a:pt x="19" y="253"/>
                      </a:lnTo>
                      <a:lnTo>
                        <a:pt x="42" y="242"/>
                      </a:lnTo>
                      <a:lnTo>
                        <a:pt x="44" y="232"/>
                      </a:lnTo>
                      <a:lnTo>
                        <a:pt x="32" y="215"/>
                      </a:lnTo>
                      <a:lnTo>
                        <a:pt x="32" y="180"/>
                      </a:lnTo>
                      <a:lnTo>
                        <a:pt x="46" y="150"/>
                      </a:lnTo>
                      <a:lnTo>
                        <a:pt x="38" y="138"/>
                      </a:lnTo>
                      <a:lnTo>
                        <a:pt x="11" y="123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rgbClr val="FFFF66"/>
                  </a:solidFill>
                  <a:round/>
                  <a:headEnd/>
                  <a:tailEnd/>
                </a:ln>
                <a:effectLst>
                  <a:outerShdw dist="17819" dir="2700000" algn="ctr" rotWithShape="0">
                    <a:srgbClr val="987979"/>
                  </a:outerShdw>
                </a:effectLst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es-ES">
                    <a:latin typeface="Times New Roman" pitchFamily="16" charset="0"/>
                    <a:ea typeface="Microsoft YaHei" charset="-122"/>
                  </a:endParaRPr>
                </a:p>
              </p:txBody>
            </p:sp>
            <p:sp>
              <p:nvSpPr>
                <p:cNvPr id="190" name="Freeform 47"/>
                <p:cNvSpPr>
                  <a:spLocks noChangeArrowheads="1"/>
                </p:cNvSpPr>
                <p:nvPr/>
              </p:nvSpPr>
              <p:spPr bwMode="auto">
                <a:xfrm rot="360000">
                  <a:off x="1960" y="999"/>
                  <a:ext cx="310" cy="429"/>
                </a:xfrm>
                <a:custGeom>
                  <a:avLst/>
                  <a:gdLst/>
                  <a:ahLst/>
                  <a:cxnLst>
                    <a:cxn ang="0">
                      <a:pos x="67" y="282"/>
                    </a:cxn>
                    <a:cxn ang="0">
                      <a:pos x="51" y="311"/>
                    </a:cxn>
                    <a:cxn ang="0">
                      <a:pos x="53" y="340"/>
                    </a:cxn>
                    <a:cxn ang="0">
                      <a:pos x="42" y="377"/>
                    </a:cxn>
                    <a:cxn ang="0">
                      <a:pos x="7" y="400"/>
                    </a:cxn>
                    <a:cxn ang="0">
                      <a:pos x="5" y="451"/>
                    </a:cxn>
                    <a:cxn ang="0">
                      <a:pos x="46" y="459"/>
                    </a:cxn>
                    <a:cxn ang="0">
                      <a:pos x="15" y="543"/>
                    </a:cxn>
                    <a:cxn ang="0">
                      <a:pos x="32" y="582"/>
                    </a:cxn>
                    <a:cxn ang="0">
                      <a:pos x="76" y="586"/>
                    </a:cxn>
                    <a:cxn ang="0">
                      <a:pos x="90" y="643"/>
                    </a:cxn>
                    <a:cxn ang="0">
                      <a:pos x="113" y="618"/>
                    </a:cxn>
                    <a:cxn ang="0">
                      <a:pos x="145" y="605"/>
                    </a:cxn>
                    <a:cxn ang="0">
                      <a:pos x="174" y="638"/>
                    </a:cxn>
                    <a:cxn ang="0">
                      <a:pos x="205" y="630"/>
                    </a:cxn>
                    <a:cxn ang="0">
                      <a:pos x="228" y="657"/>
                    </a:cxn>
                    <a:cxn ang="0">
                      <a:pos x="282" y="659"/>
                    </a:cxn>
                    <a:cxn ang="0">
                      <a:pos x="349" y="655"/>
                    </a:cxn>
                    <a:cxn ang="0">
                      <a:pos x="362" y="628"/>
                    </a:cxn>
                    <a:cxn ang="0">
                      <a:pos x="428" y="588"/>
                    </a:cxn>
                    <a:cxn ang="0">
                      <a:pos x="433" y="559"/>
                    </a:cxn>
                    <a:cxn ang="0">
                      <a:pos x="385" y="565"/>
                    </a:cxn>
                    <a:cxn ang="0">
                      <a:pos x="393" y="534"/>
                    </a:cxn>
                    <a:cxn ang="0">
                      <a:pos x="362" y="519"/>
                    </a:cxn>
                    <a:cxn ang="0">
                      <a:pos x="351" y="492"/>
                    </a:cxn>
                    <a:cxn ang="0">
                      <a:pos x="316" y="480"/>
                    </a:cxn>
                    <a:cxn ang="0">
                      <a:pos x="316" y="442"/>
                    </a:cxn>
                    <a:cxn ang="0">
                      <a:pos x="291" y="382"/>
                    </a:cxn>
                    <a:cxn ang="0">
                      <a:pos x="264" y="352"/>
                    </a:cxn>
                    <a:cxn ang="0">
                      <a:pos x="295" y="332"/>
                    </a:cxn>
                    <a:cxn ang="0">
                      <a:pos x="299" y="282"/>
                    </a:cxn>
                    <a:cxn ang="0">
                      <a:pos x="276" y="234"/>
                    </a:cxn>
                    <a:cxn ang="0">
                      <a:pos x="289" y="190"/>
                    </a:cxn>
                    <a:cxn ang="0">
                      <a:pos x="345" y="181"/>
                    </a:cxn>
                    <a:cxn ang="0">
                      <a:pos x="378" y="171"/>
                    </a:cxn>
                    <a:cxn ang="0">
                      <a:pos x="358" y="150"/>
                    </a:cxn>
                    <a:cxn ang="0">
                      <a:pos x="353" y="104"/>
                    </a:cxn>
                    <a:cxn ang="0">
                      <a:pos x="328" y="92"/>
                    </a:cxn>
                    <a:cxn ang="0">
                      <a:pos x="314" y="52"/>
                    </a:cxn>
                    <a:cxn ang="0">
                      <a:pos x="282" y="46"/>
                    </a:cxn>
                    <a:cxn ang="0">
                      <a:pos x="268" y="21"/>
                    </a:cxn>
                    <a:cxn ang="0">
                      <a:pos x="241" y="0"/>
                    </a:cxn>
                    <a:cxn ang="0">
                      <a:pos x="186" y="0"/>
                    </a:cxn>
                    <a:cxn ang="0">
                      <a:pos x="138" y="12"/>
                    </a:cxn>
                    <a:cxn ang="0">
                      <a:pos x="101" y="50"/>
                    </a:cxn>
                    <a:cxn ang="0">
                      <a:pos x="90" y="89"/>
                    </a:cxn>
                    <a:cxn ang="0">
                      <a:pos x="61" y="110"/>
                    </a:cxn>
                    <a:cxn ang="0">
                      <a:pos x="55" y="175"/>
                    </a:cxn>
                    <a:cxn ang="0">
                      <a:pos x="67" y="215"/>
                    </a:cxn>
                    <a:cxn ang="0">
                      <a:pos x="55" y="240"/>
                    </a:cxn>
                  </a:cxnLst>
                  <a:rect l="0" t="0" r="r" b="b"/>
                  <a:pathLst>
                    <a:path w="443" h="664">
                      <a:moveTo>
                        <a:pt x="55" y="240"/>
                      </a:moveTo>
                      <a:lnTo>
                        <a:pt x="67" y="282"/>
                      </a:lnTo>
                      <a:lnTo>
                        <a:pt x="63" y="302"/>
                      </a:lnTo>
                      <a:lnTo>
                        <a:pt x="51" y="311"/>
                      </a:lnTo>
                      <a:lnTo>
                        <a:pt x="57" y="332"/>
                      </a:lnTo>
                      <a:lnTo>
                        <a:pt x="53" y="340"/>
                      </a:lnTo>
                      <a:lnTo>
                        <a:pt x="38" y="357"/>
                      </a:lnTo>
                      <a:lnTo>
                        <a:pt x="42" y="377"/>
                      </a:lnTo>
                      <a:lnTo>
                        <a:pt x="28" y="392"/>
                      </a:lnTo>
                      <a:lnTo>
                        <a:pt x="7" y="400"/>
                      </a:lnTo>
                      <a:lnTo>
                        <a:pt x="0" y="424"/>
                      </a:lnTo>
                      <a:lnTo>
                        <a:pt x="5" y="451"/>
                      </a:lnTo>
                      <a:lnTo>
                        <a:pt x="30" y="457"/>
                      </a:lnTo>
                      <a:lnTo>
                        <a:pt x="46" y="459"/>
                      </a:lnTo>
                      <a:lnTo>
                        <a:pt x="44" y="497"/>
                      </a:lnTo>
                      <a:lnTo>
                        <a:pt x="15" y="543"/>
                      </a:lnTo>
                      <a:lnTo>
                        <a:pt x="11" y="574"/>
                      </a:lnTo>
                      <a:lnTo>
                        <a:pt x="32" y="582"/>
                      </a:lnTo>
                      <a:lnTo>
                        <a:pt x="57" y="578"/>
                      </a:lnTo>
                      <a:lnTo>
                        <a:pt x="76" y="586"/>
                      </a:lnTo>
                      <a:lnTo>
                        <a:pt x="82" y="624"/>
                      </a:lnTo>
                      <a:lnTo>
                        <a:pt x="90" y="643"/>
                      </a:lnTo>
                      <a:lnTo>
                        <a:pt x="105" y="645"/>
                      </a:lnTo>
                      <a:lnTo>
                        <a:pt x="113" y="618"/>
                      </a:lnTo>
                      <a:lnTo>
                        <a:pt x="128" y="605"/>
                      </a:lnTo>
                      <a:lnTo>
                        <a:pt x="145" y="605"/>
                      </a:lnTo>
                      <a:lnTo>
                        <a:pt x="159" y="628"/>
                      </a:lnTo>
                      <a:lnTo>
                        <a:pt x="174" y="638"/>
                      </a:lnTo>
                      <a:lnTo>
                        <a:pt x="186" y="628"/>
                      </a:lnTo>
                      <a:lnTo>
                        <a:pt x="205" y="630"/>
                      </a:lnTo>
                      <a:lnTo>
                        <a:pt x="218" y="641"/>
                      </a:lnTo>
                      <a:lnTo>
                        <a:pt x="228" y="657"/>
                      </a:lnTo>
                      <a:lnTo>
                        <a:pt x="251" y="662"/>
                      </a:lnTo>
                      <a:lnTo>
                        <a:pt x="282" y="659"/>
                      </a:lnTo>
                      <a:lnTo>
                        <a:pt x="322" y="647"/>
                      </a:lnTo>
                      <a:lnTo>
                        <a:pt x="349" y="655"/>
                      </a:lnTo>
                      <a:lnTo>
                        <a:pt x="370" y="664"/>
                      </a:lnTo>
                      <a:lnTo>
                        <a:pt x="362" y="628"/>
                      </a:lnTo>
                      <a:lnTo>
                        <a:pt x="397" y="607"/>
                      </a:lnTo>
                      <a:lnTo>
                        <a:pt x="428" y="588"/>
                      </a:lnTo>
                      <a:lnTo>
                        <a:pt x="443" y="570"/>
                      </a:lnTo>
                      <a:lnTo>
                        <a:pt x="433" y="559"/>
                      </a:lnTo>
                      <a:lnTo>
                        <a:pt x="405" y="561"/>
                      </a:lnTo>
                      <a:lnTo>
                        <a:pt x="385" y="565"/>
                      </a:lnTo>
                      <a:lnTo>
                        <a:pt x="405" y="543"/>
                      </a:lnTo>
                      <a:lnTo>
                        <a:pt x="393" y="534"/>
                      </a:lnTo>
                      <a:lnTo>
                        <a:pt x="366" y="532"/>
                      </a:lnTo>
                      <a:lnTo>
                        <a:pt x="362" y="519"/>
                      </a:lnTo>
                      <a:lnTo>
                        <a:pt x="368" y="511"/>
                      </a:lnTo>
                      <a:lnTo>
                        <a:pt x="351" y="492"/>
                      </a:lnTo>
                      <a:lnTo>
                        <a:pt x="335" y="484"/>
                      </a:lnTo>
                      <a:lnTo>
                        <a:pt x="316" y="480"/>
                      </a:lnTo>
                      <a:lnTo>
                        <a:pt x="328" y="453"/>
                      </a:lnTo>
                      <a:lnTo>
                        <a:pt x="316" y="442"/>
                      </a:lnTo>
                      <a:lnTo>
                        <a:pt x="291" y="428"/>
                      </a:lnTo>
                      <a:lnTo>
                        <a:pt x="291" y="382"/>
                      </a:lnTo>
                      <a:lnTo>
                        <a:pt x="268" y="365"/>
                      </a:lnTo>
                      <a:lnTo>
                        <a:pt x="264" y="352"/>
                      </a:lnTo>
                      <a:lnTo>
                        <a:pt x="268" y="332"/>
                      </a:lnTo>
                      <a:lnTo>
                        <a:pt x="295" y="332"/>
                      </a:lnTo>
                      <a:lnTo>
                        <a:pt x="303" y="321"/>
                      </a:lnTo>
                      <a:lnTo>
                        <a:pt x="299" y="282"/>
                      </a:lnTo>
                      <a:lnTo>
                        <a:pt x="309" y="265"/>
                      </a:lnTo>
                      <a:lnTo>
                        <a:pt x="276" y="234"/>
                      </a:lnTo>
                      <a:lnTo>
                        <a:pt x="291" y="208"/>
                      </a:lnTo>
                      <a:lnTo>
                        <a:pt x="289" y="190"/>
                      </a:lnTo>
                      <a:lnTo>
                        <a:pt x="328" y="187"/>
                      </a:lnTo>
                      <a:lnTo>
                        <a:pt x="345" y="181"/>
                      </a:lnTo>
                      <a:lnTo>
                        <a:pt x="362" y="187"/>
                      </a:lnTo>
                      <a:lnTo>
                        <a:pt x="378" y="171"/>
                      </a:lnTo>
                      <a:lnTo>
                        <a:pt x="376" y="154"/>
                      </a:lnTo>
                      <a:lnTo>
                        <a:pt x="358" y="150"/>
                      </a:lnTo>
                      <a:lnTo>
                        <a:pt x="341" y="129"/>
                      </a:lnTo>
                      <a:lnTo>
                        <a:pt x="353" y="104"/>
                      </a:lnTo>
                      <a:lnTo>
                        <a:pt x="341" y="92"/>
                      </a:lnTo>
                      <a:lnTo>
                        <a:pt x="328" y="92"/>
                      </a:lnTo>
                      <a:lnTo>
                        <a:pt x="320" y="69"/>
                      </a:lnTo>
                      <a:lnTo>
                        <a:pt x="314" y="52"/>
                      </a:lnTo>
                      <a:lnTo>
                        <a:pt x="305" y="48"/>
                      </a:lnTo>
                      <a:lnTo>
                        <a:pt x="282" y="46"/>
                      </a:lnTo>
                      <a:lnTo>
                        <a:pt x="274" y="43"/>
                      </a:lnTo>
                      <a:lnTo>
                        <a:pt x="268" y="21"/>
                      </a:lnTo>
                      <a:lnTo>
                        <a:pt x="261" y="6"/>
                      </a:lnTo>
                      <a:lnTo>
                        <a:pt x="241" y="0"/>
                      </a:lnTo>
                      <a:lnTo>
                        <a:pt x="201" y="12"/>
                      </a:lnTo>
                      <a:lnTo>
                        <a:pt x="186" y="0"/>
                      </a:lnTo>
                      <a:lnTo>
                        <a:pt x="157" y="14"/>
                      </a:lnTo>
                      <a:lnTo>
                        <a:pt x="138" y="12"/>
                      </a:lnTo>
                      <a:lnTo>
                        <a:pt x="128" y="33"/>
                      </a:lnTo>
                      <a:lnTo>
                        <a:pt x="101" y="50"/>
                      </a:lnTo>
                      <a:lnTo>
                        <a:pt x="94" y="71"/>
                      </a:lnTo>
                      <a:lnTo>
                        <a:pt x="90" y="89"/>
                      </a:lnTo>
                      <a:lnTo>
                        <a:pt x="76" y="108"/>
                      </a:lnTo>
                      <a:lnTo>
                        <a:pt x="61" y="110"/>
                      </a:lnTo>
                      <a:lnTo>
                        <a:pt x="57" y="154"/>
                      </a:lnTo>
                      <a:lnTo>
                        <a:pt x="55" y="175"/>
                      </a:lnTo>
                      <a:lnTo>
                        <a:pt x="67" y="187"/>
                      </a:lnTo>
                      <a:lnTo>
                        <a:pt x="67" y="215"/>
                      </a:lnTo>
                      <a:lnTo>
                        <a:pt x="55" y="234"/>
                      </a:lnTo>
                      <a:lnTo>
                        <a:pt x="55" y="24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rgbClr val="FFFF66"/>
                  </a:solidFill>
                  <a:round/>
                  <a:headEnd/>
                  <a:tailEnd/>
                </a:ln>
                <a:effectLst>
                  <a:outerShdw dist="17819" dir="2700000" algn="ctr" rotWithShape="0">
                    <a:srgbClr val="987979"/>
                  </a:outerShdw>
                </a:effectLst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es-ES">
                    <a:latin typeface="Times New Roman" pitchFamily="16" charset="0"/>
                    <a:ea typeface="Microsoft YaHei" charset="-122"/>
                  </a:endParaRPr>
                </a:p>
              </p:txBody>
            </p:sp>
            <p:sp>
              <p:nvSpPr>
                <p:cNvPr id="191" name="Freeform 48"/>
                <p:cNvSpPr>
                  <a:spLocks noChangeArrowheads="1"/>
                </p:cNvSpPr>
                <p:nvPr/>
              </p:nvSpPr>
              <p:spPr bwMode="auto">
                <a:xfrm rot="360000">
                  <a:off x="2323" y="1362"/>
                  <a:ext cx="475" cy="357"/>
                </a:xfrm>
                <a:custGeom>
                  <a:avLst/>
                  <a:gdLst/>
                  <a:ahLst/>
                  <a:cxnLst>
                    <a:cxn ang="0">
                      <a:pos x="136" y="148"/>
                    </a:cxn>
                    <a:cxn ang="0">
                      <a:pos x="152" y="172"/>
                    </a:cxn>
                    <a:cxn ang="0">
                      <a:pos x="186" y="140"/>
                    </a:cxn>
                    <a:cxn ang="0">
                      <a:pos x="221" y="115"/>
                    </a:cxn>
                    <a:cxn ang="0">
                      <a:pos x="250" y="69"/>
                    </a:cxn>
                    <a:cxn ang="0">
                      <a:pos x="278" y="40"/>
                    </a:cxn>
                    <a:cxn ang="0">
                      <a:pos x="292" y="19"/>
                    </a:cxn>
                    <a:cxn ang="0">
                      <a:pos x="309" y="44"/>
                    </a:cxn>
                    <a:cxn ang="0">
                      <a:pos x="344" y="69"/>
                    </a:cxn>
                    <a:cxn ang="0">
                      <a:pos x="376" y="32"/>
                    </a:cxn>
                    <a:cxn ang="0">
                      <a:pos x="415" y="0"/>
                    </a:cxn>
                    <a:cxn ang="0">
                      <a:pos x="459" y="0"/>
                    </a:cxn>
                    <a:cxn ang="0">
                      <a:pos x="482" y="21"/>
                    </a:cxn>
                    <a:cxn ang="0">
                      <a:pos x="514" y="30"/>
                    </a:cxn>
                    <a:cxn ang="0">
                      <a:pos x="543" y="30"/>
                    </a:cxn>
                    <a:cxn ang="0">
                      <a:pos x="543" y="71"/>
                    </a:cxn>
                    <a:cxn ang="0">
                      <a:pos x="630" y="107"/>
                    </a:cxn>
                    <a:cxn ang="0">
                      <a:pos x="660" y="123"/>
                    </a:cxn>
                    <a:cxn ang="0">
                      <a:pos x="656" y="167"/>
                    </a:cxn>
                    <a:cxn ang="0">
                      <a:pos x="676" y="199"/>
                    </a:cxn>
                    <a:cxn ang="0">
                      <a:pos x="668" y="234"/>
                    </a:cxn>
                    <a:cxn ang="0">
                      <a:pos x="620" y="261"/>
                    </a:cxn>
                    <a:cxn ang="0">
                      <a:pos x="612" y="291"/>
                    </a:cxn>
                    <a:cxn ang="0">
                      <a:pos x="612" y="326"/>
                    </a:cxn>
                    <a:cxn ang="0">
                      <a:pos x="606" y="374"/>
                    </a:cxn>
                    <a:cxn ang="0">
                      <a:pos x="574" y="366"/>
                    </a:cxn>
                    <a:cxn ang="0">
                      <a:pos x="545" y="389"/>
                    </a:cxn>
                    <a:cxn ang="0">
                      <a:pos x="534" y="426"/>
                    </a:cxn>
                    <a:cxn ang="0">
                      <a:pos x="553" y="474"/>
                    </a:cxn>
                    <a:cxn ang="0">
                      <a:pos x="574" y="499"/>
                    </a:cxn>
                    <a:cxn ang="0">
                      <a:pos x="568" y="539"/>
                    </a:cxn>
                    <a:cxn ang="0">
                      <a:pos x="539" y="526"/>
                    </a:cxn>
                    <a:cxn ang="0">
                      <a:pos x="499" y="541"/>
                    </a:cxn>
                    <a:cxn ang="0">
                      <a:pos x="455" y="537"/>
                    </a:cxn>
                    <a:cxn ang="0">
                      <a:pos x="415" y="545"/>
                    </a:cxn>
                    <a:cxn ang="0">
                      <a:pos x="397" y="506"/>
                    </a:cxn>
                    <a:cxn ang="0">
                      <a:pos x="355" y="497"/>
                    </a:cxn>
                    <a:cxn ang="0">
                      <a:pos x="363" y="466"/>
                    </a:cxn>
                    <a:cxn ang="0">
                      <a:pos x="332" y="451"/>
                    </a:cxn>
                    <a:cxn ang="0">
                      <a:pos x="280" y="457"/>
                    </a:cxn>
                    <a:cxn ang="0">
                      <a:pos x="263" y="430"/>
                    </a:cxn>
                    <a:cxn ang="0">
                      <a:pos x="225" y="428"/>
                    </a:cxn>
                    <a:cxn ang="0">
                      <a:pos x="173" y="437"/>
                    </a:cxn>
                    <a:cxn ang="0">
                      <a:pos x="142" y="428"/>
                    </a:cxn>
                    <a:cxn ang="0">
                      <a:pos x="104" y="409"/>
                    </a:cxn>
                    <a:cxn ang="0">
                      <a:pos x="88" y="366"/>
                    </a:cxn>
                    <a:cxn ang="0">
                      <a:pos x="56" y="357"/>
                    </a:cxn>
                    <a:cxn ang="0">
                      <a:pos x="52" y="330"/>
                    </a:cxn>
                    <a:cxn ang="0">
                      <a:pos x="17" y="322"/>
                    </a:cxn>
                    <a:cxn ang="0">
                      <a:pos x="0" y="291"/>
                    </a:cxn>
                    <a:cxn ang="0">
                      <a:pos x="46" y="276"/>
                    </a:cxn>
                    <a:cxn ang="0">
                      <a:pos x="62" y="242"/>
                    </a:cxn>
                    <a:cxn ang="0">
                      <a:pos x="88" y="205"/>
                    </a:cxn>
                    <a:cxn ang="0">
                      <a:pos x="104" y="182"/>
                    </a:cxn>
                    <a:cxn ang="0">
                      <a:pos x="108" y="138"/>
                    </a:cxn>
                  </a:cxnLst>
                  <a:rect l="0" t="0" r="r" b="b"/>
                  <a:pathLst>
                    <a:path w="677" h="554">
                      <a:moveTo>
                        <a:pt x="108" y="132"/>
                      </a:moveTo>
                      <a:lnTo>
                        <a:pt x="136" y="148"/>
                      </a:lnTo>
                      <a:lnTo>
                        <a:pt x="138" y="163"/>
                      </a:lnTo>
                      <a:lnTo>
                        <a:pt x="152" y="172"/>
                      </a:lnTo>
                      <a:lnTo>
                        <a:pt x="163" y="169"/>
                      </a:lnTo>
                      <a:lnTo>
                        <a:pt x="186" y="140"/>
                      </a:lnTo>
                      <a:lnTo>
                        <a:pt x="215" y="128"/>
                      </a:lnTo>
                      <a:lnTo>
                        <a:pt x="221" y="115"/>
                      </a:lnTo>
                      <a:lnTo>
                        <a:pt x="244" y="92"/>
                      </a:lnTo>
                      <a:lnTo>
                        <a:pt x="250" y="69"/>
                      </a:lnTo>
                      <a:lnTo>
                        <a:pt x="257" y="46"/>
                      </a:lnTo>
                      <a:lnTo>
                        <a:pt x="278" y="40"/>
                      </a:lnTo>
                      <a:lnTo>
                        <a:pt x="278" y="25"/>
                      </a:lnTo>
                      <a:lnTo>
                        <a:pt x="292" y="19"/>
                      </a:lnTo>
                      <a:lnTo>
                        <a:pt x="307" y="25"/>
                      </a:lnTo>
                      <a:lnTo>
                        <a:pt x="309" y="44"/>
                      </a:lnTo>
                      <a:lnTo>
                        <a:pt x="317" y="63"/>
                      </a:lnTo>
                      <a:lnTo>
                        <a:pt x="344" y="69"/>
                      </a:lnTo>
                      <a:lnTo>
                        <a:pt x="369" y="55"/>
                      </a:lnTo>
                      <a:lnTo>
                        <a:pt x="376" y="32"/>
                      </a:lnTo>
                      <a:lnTo>
                        <a:pt x="384" y="17"/>
                      </a:lnTo>
                      <a:lnTo>
                        <a:pt x="415" y="0"/>
                      </a:lnTo>
                      <a:lnTo>
                        <a:pt x="432" y="7"/>
                      </a:lnTo>
                      <a:lnTo>
                        <a:pt x="459" y="0"/>
                      </a:lnTo>
                      <a:lnTo>
                        <a:pt x="474" y="4"/>
                      </a:lnTo>
                      <a:lnTo>
                        <a:pt x="482" y="21"/>
                      </a:lnTo>
                      <a:lnTo>
                        <a:pt x="493" y="29"/>
                      </a:lnTo>
                      <a:lnTo>
                        <a:pt x="514" y="30"/>
                      </a:lnTo>
                      <a:lnTo>
                        <a:pt x="528" y="25"/>
                      </a:lnTo>
                      <a:lnTo>
                        <a:pt x="543" y="30"/>
                      </a:lnTo>
                      <a:lnTo>
                        <a:pt x="547" y="53"/>
                      </a:lnTo>
                      <a:lnTo>
                        <a:pt x="543" y="71"/>
                      </a:lnTo>
                      <a:lnTo>
                        <a:pt x="608" y="111"/>
                      </a:lnTo>
                      <a:lnTo>
                        <a:pt x="630" y="107"/>
                      </a:lnTo>
                      <a:lnTo>
                        <a:pt x="653" y="96"/>
                      </a:lnTo>
                      <a:lnTo>
                        <a:pt x="660" y="123"/>
                      </a:lnTo>
                      <a:lnTo>
                        <a:pt x="666" y="130"/>
                      </a:lnTo>
                      <a:lnTo>
                        <a:pt x="656" y="167"/>
                      </a:lnTo>
                      <a:lnTo>
                        <a:pt x="658" y="188"/>
                      </a:lnTo>
                      <a:lnTo>
                        <a:pt x="676" y="199"/>
                      </a:lnTo>
                      <a:lnTo>
                        <a:pt x="677" y="209"/>
                      </a:lnTo>
                      <a:lnTo>
                        <a:pt x="668" y="234"/>
                      </a:lnTo>
                      <a:lnTo>
                        <a:pt x="649" y="253"/>
                      </a:lnTo>
                      <a:lnTo>
                        <a:pt x="620" y="261"/>
                      </a:lnTo>
                      <a:lnTo>
                        <a:pt x="606" y="272"/>
                      </a:lnTo>
                      <a:lnTo>
                        <a:pt x="612" y="291"/>
                      </a:lnTo>
                      <a:lnTo>
                        <a:pt x="620" y="301"/>
                      </a:lnTo>
                      <a:lnTo>
                        <a:pt x="612" y="326"/>
                      </a:lnTo>
                      <a:lnTo>
                        <a:pt x="612" y="359"/>
                      </a:lnTo>
                      <a:lnTo>
                        <a:pt x="606" y="374"/>
                      </a:lnTo>
                      <a:lnTo>
                        <a:pt x="593" y="376"/>
                      </a:lnTo>
                      <a:lnTo>
                        <a:pt x="574" y="366"/>
                      </a:lnTo>
                      <a:lnTo>
                        <a:pt x="555" y="364"/>
                      </a:lnTo>
                      <a:lnTo>
                        <a:pt x="545" y="389"/>
                      </a:lnTo>
                      <a:lnTo>
                        <a:pt x="545" y="407"/>
                      </a:lnTo>
                      <a:lnTo>
                        <a:pt x="534" y="426"/>
                      </a:lnTo>
                      <a:lnTo>
                        <a:pt x="535" y="449"/>
                      </a:lnTo>
                      <a:lnTo>
                        <a:pt x="553" y="474"/>
                      </a:lnTo>
                      <a:lnTo>
                        <a:pt x="560" y="493"/>
                      </a:lnTo>
                      <a:lnTo>
                        <a:pt x="574" y="499"/>
                      </a:lnTo>
                      <a:lnTo>
                        <a:pt x="574" y="526"/>
                      </a:lnTo>
                      <a:lnTo>
                        <a:pt x="568" y="539"/>
                      </a:lnTo>
                      <a:lnTo>
                        <a:pt x="553" y="537"/>
                      </a:lnTo>
                      <a:lnTo>
                        <a:pt x="539" y="526"/>
                      </a:lnTo>
                      <a:lnTo>
                        <a:pt x="522" y="529"/>
                      </a:lnTo>
                      <a:lnTo>
                        <a:pt x="499" y="541"/>
                      </a:lnTo>
                      <a:lnTo>
                        <a:pt x="478" y="554"/>
                      </a:lnTo>
                      <a:lnTo>
                        <a:pt x="455" y="537"/>
                      </a:lnTo>
                      <a:lnTo>
                        <a:pt x="445" y="537"/>
                      </a:lnTo>
                      <a:lnTo>
                        <a:pt x="415" y="545"/>
                      </a:lnTo>
                      <a:lnTo>
                        <a:pt x="403" y="535"/>
                      </a:lnTo>
                      <a:lnTo>
                        <a:pt x="397" y="506"/>
                      </a:lnTo>
                      <a:lnTo>
                        <a:pt x="363" y="506"/>
                      </a:lnTo>
                      <a:lnTo>
                        <a:pt x="355" y="497"/>
                      </a:lnTo>
                      <a:lnTo>
                        <a:pt x="370" y="472"/>
                      </a:lnTo>
                      <a:lnTo>
                        <a:pt x="363" y="466"/>
                      </a:lnTo>
                      <a:lnTo>
                        <a:pt x="346" y="460"/>
                      </a:lnTo>
                      <a:lnTo>
                        <a:pt x="332" y="451"/>
                      </a:lnTo>
                      <a:lnTo>
                        <a:pt x="313" y="449"/>
                      </a:lnTo>
                      <a:lnTo>
                        <a:pt x="280" y="457"/>
                      </a:lnTo>
                      <a:lnTo>
                        <a:pt x="263" y="453"/>
                      </a:lnTo>
                      <a:lnTo>
                        <a:pt x="263" y="430"/>
                      </a:lnTo>
                      <a:lnTo>
                        <a:pt x="261" y="420"/>
                      </a:lnTo>
                      <a:lnTo>
                        <a:pt x="225" y="428"/>
                      </a:lnTo>
                      <a:lnTo>
                        <a:pt x="215" y="437"/>
                      </a:lnTo>
                      <a:lnTo>
                        <a:pt x="173" y="437"/>
                      </a:lnTo>
                      <a:lnTo>
                        <a:pt x="150" y="439"/>
                      </a:lnTo>
                      <a:lnTo>
                        <a:pt x="142" y="428"/>
                      </a:lnTo>
                      <a:lnTo>
                        <a:pt x="106" y="424"/>
                      </a:lnTo>
                      <a:lnTo>
                        <a:pt x="104" y="409"/>
                      </a:lnTo>
                      <a:lnTo>
                        <a:pt x="92" y="393"/>
                      </a:lnTo>
                      <a:lnTo>
                        <a:pt x="88" y="366"/>
                      </a:lnTo>
                      <a:lnTo>
                        <a:pt x="79" y="361"/>
                      </a:lnTo>
                      <a:lnTo>
                        <a:pt x="56" y="357"/>
                      </a:lnTo>
                      <a:lnTo>
                        <a:pt x="50" y="351"/>
                      </a:lnTo>
                      <a:lnTo>
                        <a:pt x="52" y="330"/>
                      </a:lnTo>
                      <a:lnTo>
                        <a:pt x="40" y="322"/>
                      </a:lnTo>
                      <a:lnTo>
                        <a:pt x="17" y="322"/>
                      </a:lnTo>
                      <a:lnTo>
                        <a:pt x="10" y="313"/>
                      </a:lnTo>
                      <a:lnTo>
                        <a:pt x="0" y="291"/>
                      </a:lnTo>
                      <a:lnTo>
                        <a:pt x="15" y="267"/>
                      </a:lnTo>
                      <a:lnTo>
                        <a:pt x="46" y="276"/>
                      </a:lnTo>
                      <a:lnTo>
                        <a:pt x="50" y="257"/>
                      </a:lnTo>
                      <a:lnTo>
                        <a:pt x="62" y="242"/>
                      </a:lnTo>
                      <a:lnTo>
                        <a:pt x="67" y="217"/>
                      </a:lnTo>
                      <a:lnTo>
                        <a:pt x="88" y="205"/>
                      </a:lnTo>
                      <a:lnTo>
                        <a:pt x="90" y="195"/>
                      </a:lnTo>
                      <a:lnTo>
                        <a:pt x="104" y="182"/>
                      </a:lnTo>
                      <a:lnTo>
                        <a:pt x="108" y="165"/>
                      </a:lnTo>
                      <a:lnTo>
                        <a:pt x="108" y="138"/>
                      </a:lnTo>
                      <a:lnTo>
                        <a:pt x="108" y="132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rgbClr val="FFFF66"/>
                  </a:solidFill>
                  <a:round/>
                  <a:headEnd/>
                  <a:tailEnd/>
                </a:ln>
                <a:effectLst>
                  <a:outerShdw dist="17819" dir="2700000" algn="ctr" rotWithShape="0">
                    <a:srgbClr val="987979"/>
                  </a:outerShdw>
                </a:effectLst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es-ES">
                    <a:latin typeface="Times New Roman" pitchFamily="16" charset="0"/>
                    <a:ea typeface="Microsoft YaHei" charset="-122"/>
                  </a:endParaRPr>
                </a:p>
              </p:txBody>
            </p:sp>
            <p:sp>
              <p:nvSpPr>
                <p:cNvPr id="192" name="Freeform 49"/>
                <p:cNvSpPr>
                  <a:spLocks noChangeArrowheads="1"/>
                </p:cNvSpPr>
                <p:nvPr/>
              </p:nvSpPr>
              <p:spPr bwMode="auto">
                <a:xfrm rot="360000">
                  <a:off x="1687" y="1606"/>
                  <a:ext cx="402" cy="351"/>
                </a:xfrm>
                <a:custGeom>
                  <a:avLst/>
                  <a:gdLst/>
                  <a:ahLst/>
                  <a:cxnLst>
                    <a:cxn ang="0">
                      <a:pos x="234" y="167"/>
                    </a:cxn>
                    <a:cxn ang="0">
                      <a:pos x="251" y="123"/>
                    </a:cxn>
                    <a:cxn ang="0">
                      <a:pos x="251" y="78"/>
                    </a:cxn>
                    <a:cxn ang="0">
                      <a:pos x="240" y="61"/>
                    </a:cxn>
                    <a:cxn ang="0">
                      <a:pos x="293" y="0"/>
                    </a:cxn>
                    <a:cxn ang="0">
                      <a:pos x="337" y="28"/>
                    </a:cxn>
                    <a:cxn ang="0">
                      <a:pos x="395" y="25"/>
                    </a:cxn>
                    <a:cxn ang="0">
                      <a:pos x="426" y="80"/>
                    </a:cxn>
                    <a:cxn ang="0">
                      <a:pos x="451" y="128"/>
                    </a:cxn>
                    <a:cxn ang="0">
                      <a:pos x="478" y="149"/>
                    </a:cxn>
                    <a:cxn ang="0">
                      <a:pos x="474" y="184"/>
                    </a:cxn>
                    <a:cxn ang="0">
                      <a:pos x="502" y="199"/>
                    </a:cxn>
                    <a:cxn ang="0">
                      <a:pos x="518" y="226"/>
                    </a:cxn>
                    <a:cxn ang="0">
                      <a:pos x="525" y="268"/>
                    </a:cxn>
                    <a:cxn ang="0">
                      <a:pos x="573" y="276"/>
                    </a:cxn>
                    <a:cxn ang="0">
                      <a:pos x="558" y="341"/>
                    </a:cxn>
                    <a:cxn ang="0">
                      <a:pos x="550" y="376"/>
                    </a:cxn>
                    <a:cxn ang="0">
                      <a:pos x="516" y="389"/>
                    </a:cxn>
                    <a:cxn ang="0">
                      <a:pos x="508" y="414"/>
                    </a:cxn>
                    <a:cxn ang="0">
                      <a:pos x="483" y="426"/>
                    </a:cxn>
                    <a:cxn ang="0">
                      <a:pos x="453" y="435"/>
                    </a:cxn>
                    <a:cxn ang="0">
                      <a:pos x="433" y="485"/>
                    </a:cxn>
                    <a:cxn ang="0">
                      <a:pos x="410" y="445"/>
                    </a:cxn>
                    <a:cxn ang="0">
                      <a:pos x="380" y="445"/>
                    </a:cxn>
                    <a:cxn ang="0">
                      <a:pos x="353" y="451"/>
                    </a:cxn>
                    <a:cxn ang="0">
                      <a:pos x="320" y="487"/>
                    </a:cxn>
                    <a:cxn ang="0">
                      <a:pos x="289" y="520"/>
                    </a:cxn>
                    <a:cxn ang="0">
                      <a:pos x="268" y="503"/>
                    </a:cxn>
                    <a:cxn ang="0">
                      <a:pos x="230" y="537"/>
                    </a:cxn>
                    <a:cxn ang="0">
                      <a:pos x="194" y="535"/>
                    </a:cxn>
                    <a:cxn ang="0">
                      <a:pos x="165" y="537"/>
                    </a:cxn>
                    <a:cxn ang="0">
                      <a:pos x="140" y="535"/>
                    </a:cxn>
                    <a:cxn ang="0">
                      <a:pos x="132" y="504"/>
                    </a:cxn>
                    <a:cxn ang="0">
                      <a:pos x="138" y="480"/>
                    </a:cxn>
                    <a:cxn ang="0">
                      <a:pos x="138" y="455"/>
                    </a:cxn>
                    <a:cxn ang="0">
                      <a:pos x="117" y="443"/>
                    </a:cxn>
                    <a:cxn ang="0">
                      <a:pos x="57" y="468"/>
                    </a:cxn>
                    <a:cxn ang="0">
                      <a:pos x="0" y="420"/>
                    </a:cxn>
                    <a:cxn ang="0">
                      <a:pos x="15" y="378"/>
                    </a:cxn>
                    <a:cxn ang="0">
                      <a:pos x="50" y="347"/>
                    </a:cxn>
                    <a:cxn ang="0">
                      <a:pos x="78" y="362"/>
                    </a:cxn>
                    <a:cxn ang="0">
                      <a:pos x="98" y="336"/>
                    </a:cxn>
                    <a:cxn ang="0">
                      <a:pos x="103" y="309"/>
                    </a:cxn>
                    <a:cxn ang="0">
                      <a:pos x="103" y="291"/>
                    </a:cxn>
                    <a:cxn ang="0">
                      <a:pos x="147" y="266"/>
                    </a:cxn>
                    <a:cxn ang="0">
                      <a:pos x="174" y="238"/>
                    </a:cxn>
                    <a:cxn ang="0">
                      <a:pos x="215" y="203"/>
                    </a:cxn>
                  </a:cxnLst>
                  <a:rect l="0" t="0" r="r" b="b"/>
                  <a:pathLst>
                    <a:path w="573" h="545">
                      <a:moveTo>
                        <a:pt x="217" y="188"/>
                      </a:moveTo>
                      <a:lnTo>
                        <a:pt x="234" y="167"/>
                      </a:lnTo>
                      <a:lnTo>
                        <a:pt x="240" y="147"/>
                      </a:lnTo>
                      <a:lnTo>
                        <a:pt x="251" y="123"/>
                      </a:lnTo>
                      <a:lnTo>
                        <a:pt x="253" y="100"/>
                      </a:lnTo>
                      <a:lnTo>
                        <a:pt x="251" y="78"/>
                      </a:lnTo>
                      <a:lnTo>
                        <a:pt x="243" y="73"/>
                      </a:lnTo>
                      <a:lnTo>
                        <a:pt x="240" y="61"/>
                      </a:lnTo>
                      <a:lnTo>
                        <a:pt x="253" y="9"/>
                      </a:lnTo>
                      <a:lnTo>
                        <a:pt x="293" y="0"/>
                      </a:lnTo>
                      <a:lnTo>
                        <a:pt x="309" y="5"/>
                      </a:lnTo>
                      <a:lnTo>
                        <a:pt x="337" y="28"/>
                      </a:lnTo>
                      <a:lnTo>
                        <a:pt x="364" y="30"/>
                      </a:lnTo>
                      <a:lnTo>
                        <a:pt x="395" y="25"/>
                      </a:lnTo>
                      <a:lnTo>
                        <a:pt x="399" y="42"/>
                      </a:lnTo>
                      <a:lnTo>
                        <a:pt x="426" y="80"/>
                      </a:lnTo>
                      <a:lnTo>
                        <a:pt x="435" y="113"/>
                      </a:lnTo>
                      <a:lnTo>
                        <a:pt x="451" y="128"/>
                      </a:lnTo>
                      <a:lnTo>
                        <a:pt x="460" y="128"/>
                      </a:lnTo>
                      <a:lnTo>
                        <a:pt x="478" y="149"/>
                      </a:lnTo>
                      <a:lnTo>
                        <a:pt x="474" y="161"/>
                      </a:lnTo>
                      <a:lnTo>
                        <a:pt x="474" y="184"/>
                      </a:lnTo>
                      <a:lnTo>
                        <a:pt x="493" y="190"/>
                      </a:lnTo>
                      <a:lnTo>
                        <a:pt x="502" y="199"/>
                      </a:lnTo>
                      <a:lnTo>
                        <a:pt x="508" y="217"/>
                      </a:lnTo>
                      <a:lnTo>
                        <a:pt x="518" y="226"/>
                      </a:lnTo>
                      <a:lnTo>
                        <a:pt x="525" y="243"/>
                      </a:lnTo>
                      <a:lnTo>
                        <a:pt x="525" y="268"/>
                      </a:lnTo>
                      <a:lnTo>
                        <a:pt x="537" y="278"/>
                      </a:lnTo>
                      <a:lnTo>
                        <a:pt x="573" y="276"/>
                      </a:lnTo>
                      <a:lnTo>
                        <a:pt x="554" y="318"/>
                      </a:lnTo>
                      <a:lnTo>
                        <a:pt x="558" y="341"/>
                      </a:lnTo>
                      <a:lnTo>
                        <a:pt x="549" y="359"/>
                      </a:lnTo>
                      <a:lnTo>
                        <a:pt x="550" y="376"/>
                      </a:lnTo>
                      <a:lnTo>
                        <a:pt x="531" y="389"/>
                      </a:lnTo>
                      <a:lnTo>
                        <a:pt x="516" y="389"/>
                      </a:lnTo>
                      <a:lnTo>
                        <a:pt x="508" y="397"/>
                      </a:lnTo>
                      <a:lnTo>
                        <a:pt x="508" y="414"/>
                      </a:lnTo>
                      <a:lnTo>
                        <a:pt x="497" y="424"/>
                      </a:lnTo>
                      <a:lnTo>
                        <a:pt x="483" y="426"/>
                      </a:lnTo>
                      <a:lnTo>
                        <a:pt x="466" y="416"/>
                      </a:lnTo>
                      <a:lnTo>
                        <a:pt x="453" y="435"/>
                      </a:lnTo>
                      <a:lnTo>
                        <a:pt x="453" y="480"/>
                      </a:lnTo>
                      <a:lnTo>
                        <a:pt x="433" y="485"/>
                      </a:lnTo>
                      <a:lnTo>
                        <a:pt x="418" y="472"/>
                      </a:lnTo>
                      <a:lnTo>
                        <a:pt x="410" y="445"/>
                      </a:lnTo>
                      <a:lnTo>
                        <a:pt x="391" y="447"/>
                      </a:lnTo>
                      <a:lnTo>
                        <a:pt x="380" y="445"/>
                      </a:lnTo>
                      <a:lnTo>
                        <a:pt x="370" y="437"/>
                      </a:lnTo>
                      <a:lnTo>
                        <a:pt x="353" y="451"/>
                      </a:lnTo>
                      <a:lnTo>
                        <a:pt x="341" y="480"/>
                      </a:lnTo>
                      <a:lnTo>
                        <a:pt x="320" y="487"/>
                      </a:lnTo>
                      <a:lnTo>
                        <a:pt x="303" y="516"/>
                      </a:lnTo>
                      <a:lnTo>
                        <a:pt x="289" y="520"/>
                      </a:lnTo>
                      <a:lnTo>
                        <a:pt x="284" y="504"/>
                      </a:lnTo>
                      <a:lnTo>
                        <a:pt x="268" y="503"/>
                      </a:lnTo>
                      <a:lnTo>
                        <a:pt x="253" y="508"/>
                      </a:lnTo>
                      <a:lnTo>
                        <a:pt x="230" y="537"/>
                      </a:lnTo>
                      <a:lnTo>
                        <a:pt x="211" y="545"/>
                      </a:lnTo>
                      <a:lnTo>
                        <a:pt x="194" y="535"/>
                      </a:lnTo>
                      <a:lnTo>
                        <a:pt x="180" y="535"/>
                      </a:lnTo>
                      <a:lnTo>
                        <a:pt x="165" y="537"/>
                      </a:lnTo>
                      <a:lnTo>
                        <a:pt x="151" y="533"/>
                      </a:lnTo>
                      <a:lnTo>
                        <a:pt x="140" y="535"/>
                      </a:lnTo>
                      <a:lnTo>
                        <a:pt x="136" y="516"/>
                      </a:lnTo>
                      <a:lnTo>
                        <a:pt x="132" y="504"/>
                      </a:lnTo>
                      <a:lnTo>
                        <a:pt x="126" y="495"/>
                      </a:lnTo>
                      <a:lnTo>
                        <a:pt x="138" y="480"/>
                      </a:lnTo>
                      <a:lnTo>
                        <a:pt x="144" y="468"/>
                      </a:lnTo>
                      <a:lnTo>
                        <a:pt x="138" y="455"/>
                      </a:lnTo>
                      <a:lnTo>
                        <a:pt x="126" y="443"/>
                      </a:lnTo>
                      <a:lnTo>
                        <a:pt x="117" y="443"/>
                      </a:lnTo>
                      <a:lnTo>
                        <a:pt x="84" y="460"/>
                      </a:lnTo>
                      <a:lnTo>
                        <a:pt x="57" y="468"/>
                      </a:lnTo>
                      <a:lnTo>
                        <a:pt x="32" y="453"/>
                      </a:lnTo>
                      <a:lnTo>
                        <a:pt x="0" y="420"/>
                      </a:lnTo>
                      <a:lnTo>
                        <a:pt x="15" y="408"/>
                      </a:lnTo>
                      <a:lnTo>
                        <a:pt x="15" y="378"/>
                      </a:lnTo>
                      <a:lnTo>
                        <a:pt x="21" y="359"/>
                      </a:lnTo>
                      <a:lnTo>
                        <a:pt x="50" y="347"/>
                      </a:lnTo>
                      <a:lnTo>
                        <a:pt x="65" y="355"/>
                      </a:lnTo>
                      <a:lnTo>
                        <a:pt x="78" y="362"/>
                      </a:lnTo>
                      <a:lnTo>
                        <a:pt x="94" y="357"/>
                      </a:lnTo>
                      <a:lnTo>
                        <a:pt x="98" y="336"/>
                      </a:lnTo>
                      <a:lnTo>
                        <a:pt x="115" y="316"/>
                      </a:lnTo>
                      <a:lnTo>
                        <a:pt x="103" y="309"/>
                      </a:lnTo>
                      <a:lnTo>
                        <a:pt x="88" y="303"/>
                      </a:lnTo>
                      <a:lnTo>
                        <a:pt x="103" y="291"/>
                      </a:lnTo>
                      <a:lnTo>
                        <a:pt x="146" y="282"/>
                      </a:lnTo>
                      <a:lnTo>
                        <a:pt x="147" y="266"/>
                      </a:lnTo>
                      <a:lnTo>
                        <a:pt x="153" y="253"/>
                      </a:lnTo>
                      <a:lnTo>
                        <a:pt x="174" y="238"/>
                      </a:lnTo>
                      <a:lnTo>
                        <a:pt x="203" y="215"/>
                      </a:lnTo>
                      <a:lnTo>
                        <a:pt x="215" y="203"/>
                      </a:lnTo>
                      <a:lnTo>
                        <a:pt x="217" y="188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rgbClr val="FFFF66"/>
                  </a:solidFill>
                  <a:round/>
                  <a:headEnd/>
                  <a:tailEnd/>
                </a:ln>
                <a:effectLst>
                  <a:outerShdw dist="17819" dir="2700000" algn="ctr" rotWithShape="0">
                    <a:srgbClr val="987979"/>
                  </a:outerShdw>
                </a:effectLst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es-ES">
                    <a:latin typeface="Times New Roman" pitchFamily="16" charset="0"/>
                    <a:ea typeface="Microsoft YaHei" charset="-122"/>
                  </a:endParaRPr>
                </a:p>
              </p:txBody>
            </p:sp>
            <p:sp>
              <p:nvSpPr>
                <p:cNvPr id="193" name="Freeform 50"/>
                <p:cNvSpPr>
                  <a:spLocks noChangeArrowheads="1"/>
                </p:cNvSpPr>
                <p:nvPr/>
              </p:nvSpPr>
              <p:spPr bwMode="auto">
                <a:xfrm rot="360000">
                  <a:off x="1361" y="1506"/>
                  <a:ext cx="512" cy="343"/>
                </a:xfrm>
                <a:custGeom>
                  <a:avLst/>
                  <a:gdLst/>
                  <a:ahLst/>
                  <a:cxnLst>
                    <a:cxn ang="0">
                      <a:pos x="38" y="234"/>
                    </a:cxn>
                    <a:cxn ang="0">
                      <a:pos x="23" y="208"/>
                    </a:cxn>
                    <a:cxn ang="0">
                      <a:pos x="6" y="154"/>
                    </a:cxn>
                    <a:cxn ang="0">
                      <a:pos x="19" y="119"/>
                    </a:cxn>
                    <a:cxn ang="0">
                      <a:pos x="57" y="108"/>
                    </a:cxn>
                    <a:cxn ang="0">
                      <a:pos x="96" y="69"/>
                    </a:cxn>
                    <a:cxn ang="0">
                      <a:pos x="119" y="37"/>
                    </a:cxn>
                    <a:cxn ang="0">
                      <a:pos x="153" y="23"/>
                    </a:cxn>
                    <a:cxn ang="0">
                      <a:pos x="192" y="6"/>
                    </a:cxn>
                    <a:cxn ang="0">
                      <a:pos x="242" y="35"/>
                    </a:cxn>
                    <a:cxn ang="0">
                      <a:pos x="293" y="46"/>
                    </a:cxn>
                    <a:cxn ang="0">
                      <a:pos x="338" y="56"/>
                    </a:cxn>
                    <a:cxn ang="0">
                      <a:pos x="372" y="69"/>
                    </a:cxn>
                    <a:cxn ang="0">
                      <a:pos x="401" y="91"/>
                    </a:cxn>
                    <a:cxn ang="0">
                      <a:pos x="420" y="73"/>
                    </a:cxn>
                    <a:cxn ang="0">
                      <a:pos x="447" y="54"/>
                    </a:cxn>
                    <a:cxn ang="0">
                      <a:pos x="518" y="54"/>
                    </a:cxn>
                    <a:cxn ang="0">
                      <a:pos x="537" y="75"/>
                    </a:cxn>
                    <a:cxn ang="0">
                      <a:pos x="568" y="77"/>
                    </a:cxn>
                    <a:cxn ang="0">
                      <a:pos x="585" y="106"/>
                    </a:cxn>
                    <a:cxn ang="0">
                      <a:pos x="614" y="98"/>
                    </a:cxn>
                    <a:cxn ang="0">
                      <a:pos x="627" y="121"/>
                    </a:cxn>
                    <a:cxn ang="0">
                      <a:pos x="656" y="121"/>
                    </a:cxn>
                    <a:cxn ang="0">
                      <a:pos x="685" y="100"/>
                    </a:cxn>
                    <a:cxn ang="0">
                      <a:pos x="729" y="117"/>
                    </a:cxn>
                    <a:cxn ang="0">
                      <a:pos x="719" y="185"/>
                    </a:cxn>
                    <a:cxn ang="0">
                      <a:pos x="729" y="210"/>
                    </a:cxn>
                    <a:cxn ang="0">
                      <a:pos x="714" y="257"/>
                    </a:cxn>
                    <a:cxn ang="0">
                      <a:pos x="691" y="300"/>
                    </a:cxn>
                    <a:cxn ang="0">
                      <a:pos x="679" y="325"/>
                    </a:cxn>
                    <a:cxn ang="0">
                      <a:pos x="647" y="352"/>
                    </a:cxn>
                    <a:cxn ang="0">
                      <a:pos x="623" y="380"/>
                    </a:cxn>
                    <a:cxn ang="0">
                      <a:pos x="579" y="400"/>
                    </a:cxn>
                    <a:cxn ang="0">
                      <a:pos x="581" y="419"/>
                    </a:cxn>
                    <a:cxn ang="0">
                      <a:pos x="576" y="447"/>
                    </a:cxn>
                    <a:cxn ang="0">
                      <a:pos x="556" y="474"/>
                    </a:cxn>
                    <a:cxn ang="0">
                      <a:pos x="499" y="471"/>
                    </a:cxn>
                    <a:cxn ang="0">
                      <a:pos x="493" y="518"/>
                    </a:cxn>
                    <a:cxn ang="0">
                      <a:pos x="447" y="530"/>
                    </a:cxn>
                    <a:cxn ang="0">
                      <a:pos x="443" y="503"/>
                    </a:cxn>
                    <a:cxn ang="0">
                      <a:pos x="407" y="517"/>
                    </a:cxn>
                    <a:cxn ang="0">
                      <a:pos x="364" y="522"/>
                    </a:cxn>
                    <a:cxn ang="0">
                      <a:pos x="339" y="476"/>
                    </a:cxn>
                    <a:cxn ang="0">
                      <a:pos x="322" y="461"/>
                    </a:cxn>
                    <a:cxn ang="0">
                      <a:pos x="286" y="430"/>
                    </a:cxn>
                    <a:cxn ang="0">
                      <a:pos x="247" y="426"/>
                    </a:cxn>
                    <a:cxn ang="0">
                      <a:pos x="203" y="444"/>
                    </a:cxn>
                    <a:cxn ang="0">
                      <a:pos x="165" y="471"/>
                    </a:cxn>
                    <a:cxn ang="0">
                      <a:pos x="119" y="520"/>
                    </a:cxn>
                    <a:cxn ang="0">
                      <a:pos x="90" y="534"/>
                    </a:cxn>
                    <a:cxn ang="0">
                      <a:pos x="65" y="524"/>
                    </a:cxn>
                    <a:cxn ang="0">
                      <a:pos x="25" y="522"/>
                    </a:cxn>
                    <a:cxn ang="0">
                      <a:pos x="15" y="484"/>
                    </a:cxn>
                    <a:cxn ang="0">
                      <a:pos x="27" y="449"/>
                    </a:cxn>
                    <a:cxn ang="0">
                      <a:pos x="15" y="419"/>
                    </a:cxn>
                    <a:cxn ang="0">
                      <a:pos x="42" y="388"/>
                    </a:cxn>
                    <a:cxn ang="0">
                      <a:pos x="15" y="375"/>
                    </a:cxn>
                    <a:cxn ang="0">
                      <a:pos x="23" y="300"/>
                    </a:cxn>
                  </a:cxnLst>
                  <a:rect l="0" t="0" r="r" b="b"/>
                  <a:pathLst>
                    <a:path w="729" h="534">
                      <a:moveTo>
                        <a:pt x="23" y="286"/>
                      </a:moveTo>
                      <a:lnTo>
                        <a:pt x="38" y="234"/>
                      </a:lnTo>
                      <a:lnTo>
                        <a:pt x="38" y="229"/>
                      </a:lnTo>
                      <a:lnTo>
                        <a:pt x="23" y="208"/>
                      </a:lnTo>
                      <a:lnTo>
                        <a:pt x="25" y="177"/>
                      </a:lnTo>
                      <a:lnTo>
                        <a:pt x="6" y="154"/>
                      </a:lnTo>
                      <a:lnTo>
                        <a:pt x="0" y="137"/>
                      </a:lnTo>
                      <a:lnTo>
                        <a:pt x="19" y="119"/>
                      </a:lnTo>
                      <a:lnTo>
                        <a:pt x="50" y="123"/>
                      </a:lnTo>
                      <a:lnTo>
                        <a:pt x="57" y="108"/>
                      </a:lnTo>
                      <a:lnTo>
                        <a:pt x="96" y="77"/>
                      </a:lnTo>
                      <a:lnTo>
                        <a:pt x="96" y="69"/>
                      </a:lnTo>
                      <a:lnTo>
                        <a:pt x="113" y="37"/>
                      </a:lnTo>
                      <a:lnTo>
                        <a:pt x="119" y="37"/>
                      </a:lnTo>
                      <a:lnTo>
                        <a:pt x="140" y="21"/>
                      </a:lnTo>
                      <a:lnTo>
                        <a:pt x="153" y="23"/>
                      </a:lnTo>
                      <a:lnTo>
                        <a:pt x="171" y="0"/>
                      </a:lnTo>
                      <a:lnTo>
                        <a:pt x="192" y="6"/>
                      </a:lnTo>
                      <a:lnTo>
                        <a:pt x="215" y="21"/>
                      </a:lnTo>
                      <a:lnTo>
                        <a:pt x="242" y="35"/>
                      </a:lnTo>
                      <a:lnTo>
                        <a:pt x="261" y="33"/>
                      </a:lnTo>
                      <a:lnTo>
                        <a:pt x="293" y="46"/>
                      </a:lnTo>
                      <a:lnTo>
                        <a:pt x="326" y="62"/>
                      </a:lnTo>
                      <a:lnTo>
                        <a:pt x="338" y="56"/>
                      </a:lnTo>
                      <a:lnTo>
                        <a:pt x="361" y="58"/>
                      </a:lnTo>
                      <a:lnTo>
                        <a:pt x="372" y="69"/>
                      </a:lnTo>
                      <a:lnTo>
                        <a:pt x="376" y="83"/>
                      </a:lnTo>
                      <a:lnTo>
                        <a:pt x="401" y="91"/>
                      </a:lnTo>
                      <a:lnTo>
                        <a:pt x="420" y="83"/>
                      </a:lnTo>
                      <a:lnTo>
                        <a:pt x="420" y="73"/>
                      </a:lnTo>
                      <a:lnTo>
                        <a:pt x="428" y="60"/>
                      </a:lnTo>
                      <a:lnTo>
                        <a:pt x="447" y="54"/>
                      </a:lnTo>
                      <a:lnTo>
                        <a:pt x="476" y="60"/>
                      </a:lnTo>
                      <a:lnTo>
                        <a:pt x="518" y="54"/>
                      </a:lnTo>
                      <a:lnTo>
                        <a:pt x="531" y="56"/>
                      </a:lnTo>
                      <a:lnTo>
                        <a:pt x="537" y="75"/>
                      </a:lnTo>
                      <a:lnTo>
                        <a:pt x="551" y="73"/>
                      </a:lnTo>
                      <a:lnTo>
                        <a:pt x="568" y="77"/>
                      </a:lnTo>
                      <a:lnTo>
                        <a:pt x="566" y="92"/>
                      </a:lnTo>
                      <a:lnTo>
                        <a:pt x="585" y="106"/>
                      </a:lnTo>
                      <a:lnTo>
                        <a:pt x="604" y="91"/>
                      </a:lnTo>
                      <a:lnTo>
                        <a:pt x="614" y="98"/>
                      </a:lnTo>
                      <a:lnTo>
                        <a:pt x="622" y="108"/>
                      </a:lnTo>
                      <a:lnTo>
                        <a:pt x="627" y="121"/>
                      </a:lnTo>
                      <a:lnTo>
                        <a:pt x="641" y="123"/>
                      </a:lnTo>
                      <a:lnTo>
                        <a:pt x="656" y="121"/>
                      </a:lnTo>
                      <a:lnTo>
                        <a:pt x="660" y="98"/>
                      </a:lnTo>
                      <a:lnTo>
                        <a:pt x="685" y="100"/>
                      </a:lnTo>
                      <a:lnTo>
                        <a:pt x="712" y="114"/>
                      </a:lnTo>
                      <a:lnTo>
                        <a:pt x="729" y="117"/>
                      </a:lnTo>
                      <a:lnTo>
                        <a:pt x="714" y="169"/>
                      </a:lnTo>
                      <a:lnTo>
                        <a:pt x="719" y="185"/>
                      </a:lnTo>
                      <a:lnTo>
                        <a:pt x="729" y="188"/>
                      </a:lnTo>
                      <a:lnTo>
                        <a:pt x="729" y="210"/>
                      </a:lnTo>
                      <a:lnTo>
                        <a:pt x="727" y="234"/>
                      </a:lnTo>
                      <a:lnTo>
                        <a:pt x="714" y="257"/>
                      </a:lnTo>
                      <a:lnTo>
                        <a:pt x="710" y="273"/>
                      </a:lnTo>
                      <a:lnTo>
                        <a:pt x="691" y="300"/>
                      </a:lnTo>
                      <a:lnTo>
                        <a:pt x="691" y="313"/>
                      </a:lnTo>
                      <a:lnTo>
                        <a:pt x="679" y="325"/>
                      </a:lnTo>
                      <a:lnTo>
                        <a:pt x="658" y="342"/>
                      </a:lnTo>
                      <a:lnTo>
                        <a:pt x="647" y="352"/>
                      </a:lnTo>
                      <a:lnTo>
                        <a:pt x="629" y="363"/>
                      </a:lnTo>
                      <a:lnTo>
                        <a:pt x="623" y="380"/>
                      </a:lnTo>
                      <a:lnTo>
                        <a:pt x="622" y="392"/>
                      </a:lnTo>
                      <a:lnTo>
                        <a:pt x="579" y="400"/>
                      </a:lnTo>
                      <a:lnTo>
                        <a:pt x="564" y="413"/>
                      </a:lnTo>
                      <a:lnTo>
                        <a:pt x="581" y="419"/>
                      </a:lnTo>
                      <a:lnTo>
                        <a:pt x="589" y="428"/>
                      </a:lnTo>
                      <a:lnTo>
                        <a:pt x="576" y="447"/>
                      </a:lnTo>
                      <a:lnTo>
                        <a:pt x="570" y="465"/>
                      </a:lnTo>
                      <a:lnTo>
                        <a:pt x="556" y="474"/>
                      </a:lnTo>
                      <a:lnTo>
                        <a:pt x="526" y="455"/>
                      </a:lnTo>
                      <a:lnTo>
                        <a:pt x="499" y="471"/>
                      </a:lnTo>
                      <a:lnTo>
                        <a:pt x="493" y="484"/>
                      </a:lnTo>
                      <a:lnTo>
                        <a:pt x="493" y="518"/>
                      </a:lnTo>
                      <a:lnTo>
                        <a:pt x="476" y="530"/>
                      </a:lnTo>
                      <a:lnTo>
                        <a:pt x="447" y="530"/>
                      </a:lnTo>
                      <a:lnTo>
                        <a:pt x="447" y="517"/>
                      </a:lnTo>
                      <a:lnTo>
                        <a:pt x="443" y="503"/>
                      </a:lnTo>
                      <a:lnTo>
                        <a:pt x="428" y="503"/>
                      </a:lnTo>
                      <a:lnTo>
                        <a:pt x="407" y="517"/>
                      </a:lnTo>
                      <a:lnTo>
                        <a:pt x="380" y="524"/>
                      </a:lnTo>
                      <a:lnTo>
                        <a:pt x="364" y="522"/>
                      </a:lnTo>
                      <a:lnTo>
                        <a:pt x="349" y="507"/>
                      </a:lnTo>
                      <a:lnTo>
                        <a:pt x="339" y="476"/>
                      </a:lnTo>
                      <a:lnTo>
                        <a:pt x="330" y="472"/>
                      </a:lnTo>
                      <a:lnTo>
                        <a:pt x="322" y="461"/>
                      </a:lnTo>
                      <a:lnTo>
                        <a:pt x="313" y="444"/>
                      </a:lnTo>
                      <a:lnTo>
                        <a:pt x="286" y="430"/>
                      </a:lnTo>
                      <a:lnTo>
                        <a:pt x="272" y="423"/>
                      </a:lnTo>
                      <a:lnTo>
                        <a:pt x="247" y="426"/>
                      </a:lnTo>
                      <a:lnTo>
                        <a:pt x="234" y="438"/>
                      </a:lnTo>
                      <a:lnTo>
                        <a:pt x="203" y="444"/>
                      </a:lnTo>
                      <a:lnTo>
                        <a:pt x="174" y="469"/>
                      </a:lnTo>
                      <a:lnTo>
                        <a:pt x="165" y="471"/>
                      </a:lnTo>
                      <a:lnTo>
                        <a:pt x="146" y="486"/>
                      </a:lnTo>
                      <a:lnTo>
                        <a:pt x="119" y="520"/>
                      </a:lnTo>
                      <a:lnTo>
                        <a:pt x="107" y="524"/>
                      </a:lnTo>
                      <a:lnTo>
                        <a:pt x="90" y="534"/>
                      </a:lnTo>
                      <a:lnTo>
                        <a:pt x="73" y="520"/>
                      </a:lnTo>
                      <a:lnTo>
                        <a:pt x="65" y="524"/>
                      </a:lnTo>
                      <a:lnTo>
                        <a:pt x="46" y="524"/>
                      </a:lnTo>
                      <a:lnTo>
                        <a:pt x="25" y="522"/>
                      </a:lnTo>
                      <a:lnTo>
                        <a:pt x="23" y="495"/>
                      </a:lnTo>
                      <a:lnTo>
                        <a:pt x="15" y="484"/>
                      </a:lnTo>
                      <a:lnTo>
                        <a:pt x="27" y="471"/>
                      </a:lnTo>
                      <a:lnTo>
                        <a:pt x="27" y="449"/>
                      </a:lnTo>
                      <a:lnTo>
                        <a:pt x="17" y="432"/>
                      </a:lnTo>
                      <a:lnTo>
                        <a:pt x="15" y="419"/>
                      </a:lnTo>
                      <a:lnTo>
                        <a:pt x="36" y="400"/>
                      </a:lnTo>
                      <a:lnTo>
                        <a:pt x="42" y="388"/>
                      </a:lnTo>
                      <a:lnTo>
                        <a:pt x="29" y="384"/>
                      </a:lnTo>
                      <a:lnTo>
                        <a:pt x="15" y="375"/>
                      </a:lnTo>
                      <a:lnTo>
                        <a:pt x="25" y="348"/>
                      </a:lnTo>
                      <a:lnTo>
                        <a:pt x="23" y="300"/>
                      </a:lnTo>
                      <a:lnTo>
                        <a:pt x="23" y="286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rgbClr val="FFFF66"/>
                  </a:solidFill>
                  <a:round/>
                  <a:headEnd/>
                  <a:tailEnd/>
                </a:ln>
                <a:effectLst>
                  <a:outerShdw dist="17819" dir="2700000" algn="ctr" rotWithShape="0">
                    <a:srgbClr val="987979"/>
                  </a:outerShdw>
                </a:effectLst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es-ES">
                    <a:latin typeface="Times New Roman" pitchFamily="16" charset="0"/>
                    <a:ea typeface="Microsoft YaHei" charset="-122"/>
                  </a:endParaRPr>
                </a:p>
              </p:txBody>
            </p:sp>
            <p:sp>
              <p:nvSpPr>
                <p:cNvPr id="194" name="Freeform 51"/>
                <p:cNvSpPr>
                  <a:spLocks noChangeArrowheads="1"/>
                </p:cNvSpPr>
                <p:nvPr/>
              </p:nvSpPr>
              <p:spPr bwMode="auto">
                <a:xfrm rot="360000">
                  <a:off x="1432" y="897"/>
                  <a:ext cx="632" cy="394"/>
                </a:xfrm>
                <a:custGeom>
                  <a:avLst/>
                  <a:gdLst/>
                  <a:ahLst/>
                  <a:cxnLst>
                    <a:cxn ang="0">
                      <a:pos x="130" y="138"/>
                    </a:cxn>
                    <a:cxn ang="0">
                      <a:pos x="188" y="113"/>
                    </a:cxn>
                    <a:cxn ang="0">
                      <a:pos x="230" y="115"/>
                    </a:cxn>
                    <a:cxn ang="0">
                      <a:pos x="238" y="84"/>
                    </a:cxn>
                    <a:cxn ang="0">
                      <a:pos x="292" y="67"/>
                    </a:cxn>
                    <a:cxn ang="0">
                      <a:pos x="357" y="80"/>
                    </a:cxn>
                    <a:cxn ang="0">
                      <a:pos x="412" y="69"/>
                    </a:cxn>
                    <a:cxn ang="0">
                      <a:pos x="480" y="109"/>
                    </a:cxn>
                    <a:cxn ang="0">
                      <a:pos x="528" y="78"/>
                    </a:cxn>
                    <a:cxn ang="0">
                      <a:pos x="624" y="80"/>
                    </a:cxn>
                    <a:cxn ang="0">
                      <a:pos x="685" y="67"/>
                    </a:cxn>
                    <a:cxn ang="0">
                      <a:pos x="731" y="59"/>
                    </a:cxn>
                    <a:cxn ang="0">
                      <a:pos x="758" y="24"/>
                    </a:cxn>
                    <a:cxn ang="0">
                      <a:pos x="804" y="3"/>
                    </a:cxn>
                    <a:cxn ang="0">
                      <a:pos x="863" y="26"/>
                    </a:cxn>
                    <a:cxn ang="0">
                      <a:pos x="865" y="69"/>
                    </a:cxn>
                    <a:cxn ang="0">
                      <a:pos x="898" y="113"/>
                    </a:cxn>
                    <a:cxn ang="0">
                      <a:pos x="854" y="168"/>
                    </a:cxn>
                    <a:cxn ang="0">
                      <a:pos x="823" y="209"/>
                    </a:cxn>
                    <a:cxn ang="0">
                      <a:pos x="829" y="287"/>
                    </a:cxn>
                    <a:cxn ang="0">
                      <a:pos x="829" y="383"/>
                    </a:cxn>
                    <a:cxn ang="0">
                      <a:pos x="819" y="429"/>
                    </a:cxn>
                    <a:cxn ang="0">
                      <a:pos x="804" y="476"/>
                    </a:cxn>
                    <a:cxn ang="0">
                      <a:pos x="737" y="500"/>
                    </a:cxn>
                    <a:cxn ang="0">
                      <a:pos x="677" y="516"/>
                    </a:cxn>
                    <a:cxn ang="0">
                      <a:pos x="624" y="527"/>
                    </a:cxn>
                    <a:cxn ang="0">
                      <a:pos x="633" y="589"/>
                    </a:cxn>
                    <a:cxn ang="0">
                      <a:pos x="579" y="591"/>
                    </a:cxn>
                    <a:cxn ang="0">
                      <a:pos x="526" y="566"/>
                    </a:cxn>
                    <a:cxn ang="0">
                      <a:pos x="424" y="548"/>
                    </a:cxn>
                    <a:cxn ang="0">
                      <a:pos x="359" y="535"/>
                    </a:cxn>
                    <a:cxn ang="0">
                      <a:pos x="299" y="531"/>
                    </a:cxn>
                    <a:cxn ang="0">
                      <a:pos x="228" y="508"/>
                    </a:cxn>
                    <a:cxn ang="0">
                      <a:pos x="180" y="518"/>
                    </a:cxn>
                    <a:cxn ang="0">
                      <a:pos x="109" y="487"/>
                    </a:cxn>
                    <a:cxn ang="0">
                      <a:pos x="107" y="435"/>
                    </a:cxn>
                    <a:cxn ang="0">
                      <a:pos x="82" y="395"/>
                    </a:cxn>
                    <a:cxn ang="0">
                      <a:pos x="71" y="337"/>
                    </a:cxn>
                    <a:cxn ang="0">
                      <a:pos x="6" y="335"/>
                    </a:cxn>
                    <a:cxn ang="0">
                      <a:pos x="11" y="243"/>
                    </a:cxn>
                    <a:cxn ang="0">
                      <a:pos x="31" y="207"/>
                    </a:cxn>
                    <a:cxn ang="0">
                      <a:pos x="67" y="209"/>
                    </a:cxn>
                    <a:cxn ang="0">
                      <a:pos x="94" y="136"/>
                    </a:cxn>
                  </a:cxnLst>
                  <a:rect l="0" t="0" r="r" b="b"/>
                  <a:pathLst>
                    <a:path w="898" h="612">
                      <a:moveTo>
                        <a:pt x="92" y="130"/>
                      </a:moveTo>
                      <a:lnTo>
                        <a:pt x="107" y="128"/>
                      </a:lnTo>
                      <a:lnTo>
                        <a:pt x="130" y="138"/>
                      </a:lnTo>
                      <a:lnTo>
                        <a:pt x="140" y="130"/>
                      </a:lnTo>
                      <a:lnTo>
                        <a:pt x="169" y="130"/>
                      </a:lnTo>
                      <a:lnTo>
                        <a:pt x="188" y="113"/>
                      </a:lnTo>
                      <a:lnTo>
                        <a:pt x="201" y="115"/>
                      </a:lnTo>
                      <a:lnTo>
                        <a:pt x="221" y="120"/>
                      </a:lnTo>
                      <a:lnTo>
                        <a:pt x="230" y="115"/>
                      </a:lnTo>
                      <a:lnTo>
                        <a:pt x="232" y="105"/>
                      </a:lnTo>
                      <a:lnTo>
                        <a:pt x="228" y="94"/>
                      </a:lnTo>
                      <a:lnTo>
                        <a:pt x="238" y="84"/>
                      </a:lnTo>
                      <a:lnTo>
                        <a:pt x="265" y="86"/>
                      </a:lnTo>
                      <a:lnTo>
                        <a:pt x="282" y="69"/>
                      </a:lnTo>
                      <a:lnTo>
                        <a:pt x="292" y="67"/>
                      </a:lnTo>
                      <a:lnTo>
                        <a:pt x="315" y="78"/>
                      </a:lnTo>
                      <a:lnTo>
                        <a:pt x="334" y="74"/>
                      </a:lnTo>
                      <a:lnTo>
                        <a:pt x="357" y="80"/>
                      </a:lnTo>
                      <a:lnTo>
                        <a:pt x="378" y="67"/>
                      </a:lnTo>
                      <a:lnTo>
                        <a:pt x="399" y="78"/>
                      </a:lnTo>
                      <a:lnTo>
                        <a:pt x="412" y="69"/>
                      </a:lnTo>
                      <a:lnTo>
                        <a:pt x="434" y="88"/>
                      </a:lnTo>
                      <a:lnTo>
                        <a:pt x="437" y="103"/>
                      </a:lnTo>
                      <a:lnTo>
                        <a:pt x="480" y="109"/>
                      </a:lnTo>
                      <a:lnTo>
                        <a:pt x="497" y="109"/>
                      </a:lnTo>
                      <a:lnTo>
                        <a:pt x="514" y="97"/>
                      </a:lnTo>
                      <a:lnTo>
                        <a:pt x="528" y="78"/>
                      </a:lnTo>
                      <a:lnTo>
                        <a:pt x="541" y="69"/>
                      </a:lnTo>
                      <a:lnTo>
                        <a:pt x="597" y="90"/>
                      </a:lnTo>
                      <a:lnTo>
                        <a:pt x="624" y="80"/>
                      </a:lnTo>
                      <a:lnTo>
                        <a:pt x="645" y="78"/>
                      </a:lnTo>
                      <a:lnTo>
                        <a:pt x="666" y="59"/>
                      </a:lnTo>
                      <a:lnTo>
                        <a:pt x="685" y="67"/>
                      </a:lnTo>
                      <a:lnTo>
                        <a:pt x="702" y="69"/>
                      </a:lnTo>
                      <a:lnTo>
                        <a:pt x="721" y="59"/>
                      </a:lnTo>
                      <a:lnTo>
                        <a:pt x="731" y="59"/>
                      </a:lnTo>
                      <a:lnTo>
                        <a:pt x="752" y="51"/>
                      </a:lnTo>
                      <a:lnTo>
                        <a:pt x="756" y="36"/>
                      </a:lnTo>
                      <a:lnTo>
                        <a:pt x="758" y="24"/>
                      </a:lnTo>
                      <a:lnTo>
                        <a:pt x="769" y="15"/>
                      </a:lnTo>
                      <a:lnTo>
                        <a:pt x="790" y="17"/>
                      </a:lnTo>
                      <a:lnTo>
                        <a:pt x="804" y="3"/>
                      </a:lnTo>
                      <a:lnTo>
                        <a:pt x="819" y="0"/>
                      </a:lnTo>
                      <a:lnTo>
                        <a:pt x="833" y="0"/>
                      </a:lnTo>
                      <a:lnTo>
                        <a:pt x="863" y="26"/>
                      </a:lnTo>
                      <a:lnTo>
                        <a:pt x="871" y="26"/>
                      </a:lnTo>
                      <a:lnTo>
                        <a:pt x="865" y="51"/>
                      </a:lnTo>
                      <a:lnTo>
                        <a:pt x="865" y="69"/>
                      </a:lnTo>
                      <a:lnTo>
                        <a:pt x="881" y="90"/>
                      </a:lnTo>
                      <a:lnTo>
                        <a:pt x="898" y="94"/>
                      </a:lnTo>
                      <a:lnTo>
                        <a:pt x="898" y="113"/>
                      </a:lnTo>
                      <a:lnTo>
                        <a:pt x="890" y="134"/>
                      </a:lnTo>
                      <a:lnTo>
                        <a:pt x="863" y="151"/>
                      </a:lnTo>
                      <a:lnTo>
                        <a:pt x="854" y="168"/>
                      </a:lnTo>
                      <a:lnTo>
                        <a:pt x="852" y="190"/>
                      </a:lnTo>
                      <a:lnTo>
                        <a:pt x="837" y="207"/>
                      </a:lnTo>
                      <a:lnTo>
                        <a:pt x="823" y="209"/>
                      </a:lnTo>
                      <a:lnTo>
                        <a:pt x="823" y="247"/>
                      </a:lnTo>
                      <a:lnTo>
                        <a:pt x="815" y="274"/>
                      </a:lnTo>
                      <a:lnTo>
                        <a:pt x="829" y="287"/>
                      </a:lnTo>
                      <a:lnTo>
                        <a:pt x="829" y="318"/>
                      </a:lnTo>
                      <a:lnTo>
                        <a:pt x="815" y="337"/>
                      </a:lnTo>
                      <a:lnTo>
                        <a:pt x="829" y="383"/>
                      </a:lnTo>
                      <a:lnTo>
                        <a:pt x="825" y="401"/>
                      </a:lnTo>
                      <a:lnTo>
                        <a:pt x="813" y="410"/>
                      </a:lnTo>
                      <a:lnTo>
                        <a:pt x="819" y="429"/>
                      </a:lnTo>
                      <a:lnTo>
                        <a:pt x="815" y="437"/>
                      </a:lnTo>
                      <a:lnTo>
                        <a:pt x="798" y="456"/>
                      </a:lnTo>
                      <a:lnTo>
                        <a:pt x="804" y="476"/>
                      </a:lnTo>
                      <a:lnTo>
                        <a:pt x="792" y="489"/>
                      </a:lnTo>
                      <a:lnTo>
                        <a:pt x="748" y="489"/>
                      </a:lnTo>
                      <a:lnTo>
                        <a:pt x="737" y="500"/>
                      </a:lnTo>
                      <a:lnTo>
                        <a:pt x="716" y="491"/>
                      </a:lnTo>
                      <a:lnTo>
                        <a:pt x="693" y="491"/>
                      </a:lnTo>
                      <a:lnTo>
                        <a:pt x="677" y="516"/>
                      </a:lnTo>
                      <a:lnTo>
                        <a:pt x="656" y="510"/>
                      </a:lnTo>
                      <a:lnTo>
                        <a:pt x="643" y="527"/>
                      </a:lnTo>
                      <a:lnTo>
                        <a:pt x="624" y="527"/>
                      </a:lnTo>
                      <a:lnTo>
                        <a:pt x="624" y="548"/>
                      </a:lnTo>
                      <a:lnTo>
                        <a:pt x="633" y="570"/>
                      </a:lnTo>
                      <a:lnTo>
                        <a:pt x="633" y="589"/>
                      </a:lnTo>
                      <a:lnTo>
                        <a:pt x="618" y="612"/>
                      </a:lnTo>
                      <a:lnTo>
                        <a:pt x="589" y="593"/>
                      </a:lnTo>
                      <a:lnTo>
                        <a:pt x="579" y="591"/>
                      </a:lnTo>
                      <a:lnTo>
                        <a:pt x="562" y="596"/>
                      </a:lnTo>
                      <a:lnTo>
                        <a:pt x="539" y="593"/>
                      </a:lnTo>
                      <a:lnTo>
                        <a:pt x="526" y="566"/>
                      </a:lnTo>
                      <a:lnTo>
                        <a:pt x="508" y="558"/>
                      </a:lnTo>
                      <a:lnTo>
                        <a:pt x="483" y="570"/>
                      </a:lnTo>
                      <a:lnTo>
                        <a:pt x="424" y="548"/>
                      </a:lnTo>
                      <a:lnTo>
                        <a:pt x="401" y="554"/>
                      </a:lnTo>
                      <a:lnTo>
                        <a:pt x="376" y="548"/>
                      </a:lnTo>
                      <a:lnTo>
                        <a:pt x="359" y="535"/>
                      </a:lnTo>
                      <a:lnTo>
                        <a:pt x="336" y="535"/>
                      </a:lnTo>
                      <a:lnTo>
                        <a:pt x="318" y="543"/>
                      </a:lnTo>
                      <a:lnTo>
                        <a:pt x="299" y="531"/>
                      </a:lnTo>
                      <a:lnTo>
                        <a:pt x="274" y="512"/>
                      </a:lnTo>
                      <a:lnTo>
                        <a:pt x="244" y="514"/>
                      </a:lnTo>
                      <a:lnTo>
                        <a:pt x="228" y="508"/>
                      </a:lnTo>
                      <a:lnTo>
                        <a:pt x="215" y="520"/>
                      </a:lnTo>
                      <a:lnTo>
                        <a:pt x="201" y="520"/>
                      </a:lnTo>
                      <a:lnTo>
                        <a:pt x="180" y="518"/>
                      </a:lnTo>
                      <a:lnTo>
                        <a:pt x="161" y="504"/>
                      </a:lnTo>
                      <a:lnTo>
                        <a:pt x="130" y="497"/>
                      </a:lnTo>
                      <a:lnTo>
                        <a:pt x="109" y="487"/>
                      </a:lnTo>
                      <a:lnTo>
                        <a:pt x="96" y="476"/>
                      </a:lnTo>
                      <a:lnTo>
                        <a:pt x="109" y="451"/>
                      </a:lnTo>
                      <a:lnTo>
                        <a:pt x="107" y="435"/>
                      </a:lnTo>
                      <a:lnTo>
                        <a:pt x="111" y="414"/>
                      </a:lnTo>
                      <a:lnTo>
                        <a:pt x="104" y="404"/>
                      </a:lnTo>
                      <a:lnTo>
                        <a:pt x="82" y="395"/>
                      </a:lnTo>
                      <a:lnTo>
                        <a:pt x="71" y="376"/>
                      </a:lnTo>
                      <a:lnTo>
                        <a:pt x="77" y="351"/>
                      </a:lnTo>
                      <a:lnTo>
                        <a:pt x="71" y="337"/>
                      </a:lnTo>
                      <a:lnTo>
                        <a:pt x="48" y="328"/>
                      </a:lnTo>
                      <a:lnTo>
                        <a:pt x="19" y="337"/>
                      </a:lnTo>
                      <a:lnTo>
                        <a:pt x="6" y="335"/>
                      </a:lnTo>
                      <a:lnTo>
                        <a:pt x="0" y="314"/>
                      </a:lnTo>
                      <a:lnTo>
                        <a:pt x="17" y="268"/>
                      </a:lnTo>
                      <a:lnTo>
                        <a:pt x="11" y="243"/>
                      </a:lnTo>
                      <a:lnTo>
                        <a:pt x="13" y="230"/>
                      </a:lnTo>
                      <a:lnTo>
                        <a:pt x="29" y="218"/>
                      </a:lnTo>
                      <a:lnTo>
                        <a:pt x="31" y="207"/>
                      </a:lnTo>
                      <a:lnTo>
                        <a:pt x="48" y="193"/>
                      </a:lnTo>
                      <a:lnTo>
                        <a:pt x="57" y="209"/>
                      </a:lnTo>
                      <a:lnTo>
                        <a:pt x="67" y="209"/>
                      </a:lnTo>
                      <a:lnTo>
                        <a:pt x="80" y="190"/>
                      </a:lnTo>
                      <a:lnTo>
                        <a:pt x="96" y="155"/>
                      </a:lnTo>
                      <a:lnTo>
                        <a:pt x="94" y="136"/>
                      </a:lnTo>
                      <a:lnTo>
                        <a:pt x="92" y="13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rgbClr val="FFFF66"/>
                  </a:solidFill>
                  <a:round/>
                  <a:headEnd/>
                  <a:tailEnd/>
                </a:ln>
                <a:effectLst>
                  <a:outerShdw dist="17819" dir="2700000" algn="ctr" rotWithShape="0">
                    <a:srgbClr val="987979"/>
                  </a:outerShdw>
                </a:effectLst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es-ES">
                    <a:latin typeface="Times New Roman" pitchFamily="16" charset="0"/>
                    <a:ea typeface="Microsoft YaHei" charset="-122"/>
                  </a:endParaRPr>
                </a:p>
              </p:txBody>
            </p:sp>
            <p:sp>
              <p:nvSpPr>
                <p:cNvPr id="195" name="Freeform 52"/>
                <p:cNvSpPr>
                  <a:spLocks noChangeArrowheads="1"/>
                </p:cNvSpPr>
                <p:nvPr/>
              </p:nvSpPr>
              <p:spPr bwMode="auto">
                <a:xfrm rot="360000">
                  <a:off x="1407" y="1198"/>
                  <a:ext cx="468" cy="389"/>
                </a:xfrm>
                <a:custGeom>
                  <a:avLst/>
                  <a:gdLst/>
                  <a:ahLst/>
                  <a:cxnLst>
                    <a:cxn ang="0">
                      <a:pos x="13" y="89"/>
                    </a:cxn>
                    <a:cxn ang="0">
                      <a:pos x="9" y="50"/>
                    </a:cxn>
                    <a:cxn ang="0">
                      <a:pos x="32" y="16"/>
                    </a:cxn>
                    <a:cxn ang="0">
                      <a:pos x="55" y="6"/>
                    </a:cxn>
                    <a:cxn ang="0">
                      <a:pos x="94" y="0"/>
                    </a:cxn>
                    <a:cxn ang="0">
                      <a:pos x="126" y="22"/>
                    </a:cxn>
                    <a:cxn ang="0">
                      <a:pos x="174" y="41"/>
                    </a:cxn>
                    <a:cxn ang="0">
                      <a:pos x="209" y="45"/>
                    </a:cxn>
                    <a:cxn ang="0">
                      <a:pos x="239" y="39"/>
                    </a:cxn>
                    <a:cxn ang="0">
                      <a:pos x="291" y="54"/>
                    </a:cxn>
                    <a:cxn ang="0">
                      <a:pos x="332" y="60"/>
                    </a:cxn>
                    <a:cxn ang="0">
                      <a:pos x="372" y="71"/>
                    </a:cxn>
                    <a:cxn ang="0">
                      <a:pos x="422" y="71"/>
                    </a:cxn>
                    <a:cxn ang="0">
                      <a:pos x="502" y="81"/>
                    </a:cxn>
                    <a:cxn ang="0">
                      <a:pos x="533" y="114"/>
                    </a:cxn>
                    <a:cxn ang="0">
                      <a:pos x="573" y="114"/>
                    </a:cxn>
                    <a:cxn ang="0">
                      <a:pos x="610" y="135"/>
                    </a:cxn>
                    <a:cxn ang="0">
                      <a:pos x="652" y="152"/>
                    </a:cxn>
                    <a:cxn ang="0">
                      <a:pos x="646" y="194"/>
                    </a:cxn>
                    <a:cxn ang="0">
                      <a:pos x="656" y="246"/>
                    </a:cxn>
                    <a:cxn ang="0">
                      <a:pos x="652" y="260"/>
                    </a:cxn>
                    <a:cxn ang="0">
                      <a:pos x="612" y="281"/>
                    </a:cxn>
                    <a:cxn ang="0">
                      <a:pos x="650" y="342"/>
                    </a:cxn>
                    <a:cxn ang="0">
                      <a:pos x="662" y="388"/>
                    </a:cxn>
                    <a:cxn ang="0">
                      <a:pos x="652" y="421"/>
                    </a:cxn>
                    <a:cxn ang="0">
                      <a:pos x="612" y="444"/>
                    </a:cxn>
                    <a:cxn ang="0">
                      <a:pos x="619" y="482"/>
                    </a:cxn>
                    <a:cxn ang="0">
                      <a:pos x="637" y="538"/>
                    </a:cxn>
                    <a:cxn ang="0">
                      <a:pos x="623" y="563"/>
                    </a:cxn>
                    <a:cxn ang="0">
                      <a:pos x="625" y="599"/>
                    </a:cxn>
                    <a:cxn ang="0">
                      <a:pos x="598" y="599"/>
                    </a:cxn>
                    <a:cxn ang="0">
                      <a:pos x="585" y="576"/>
                    </a:cxn>
                    <a:cxn ang="0">
                      <a:pos x="556" y="582"/>
                    </a:cxn>
                    <a:cxn ang="0">
                      <a:pos x="537" y="555"/>
                    </a:cxn>
                    <a:cxn ang="0">
                      <a:pos x="508" y="553"/>
                    </a:cxn>
                    <a:cxn ang="0">
                      <a:pos x="489" y="528"/>
                    </a:cxn>
                    <a:cxn ang="0">
                      <a:pos x="416" y="532"/>
                    </a:cxn>
                    <a:cxn ang="0">
                      <a:pos x="391" y="551"/>
                    </a:cxn>
                    <a:cxn ang="0">
                      <a:pos x="370" y="567"/>
                    </a:cxn>
                    <a:cxn ang="0">
                      <a:pos x="343" y="544"/>
                    </a:cxn>
                    <a:cxn ang="0">
                      <a:pos x="309" y="534"/>
                    </a:cxn>
                    <a:cxn ang="0">
                      <a:pos x="268" y="528"/>
                    </a:cxn>
                    <a:cxn ang="0">
                      <a:pos x="213" y="511"/>
                    </a:cxn>
                    <a:cxn ang="0">
                      <a:pos x="161" y="482"/>
                    </a:cxn>
                    <a:cxn ang="0">
                      <a:pos x="199" y="444"/>
                    </a:cxn>
                    <a:cxn ang="0">
                      <a:pos x="226" y="430"/>
                    </a:cxn>
                    <a:cxn ang="0">
                      <a:pos x="253" y="377"/>
                    </a:cxn>
                    <a:cxn ang="0">
                      <a:pos x="270" y="344"/>
                    </a:cxn>
                    <a:cxn ang="0">
                      <a:pos x="243" y="319"/>
                    </a:cxn>
                    <a:cxn ang="0">
                      <a:pos x="230" y="304"/>
                    </a:cxn>
                    <a:cxn ang="0">
                      <a:pos x="195" y="294"/>
                    </a:cxn>
                    <a:cxn ang="0">
                      <a:pos x="165" y="294"/>
                    </a:cxn>
                    <a:cxn ang="0">
                      <a:pos x="151" y="271"/>
                    </a:cxn>
                    <a:cxn ang="0">
                      <a:pos x="134" y="246"/>
                    </a:cxn>
                    <a:cxn ang="0">
                      <a:pos x="151" y="190"/>
                    </a:cxn>
                    <a:cxn ang="0">
                      <a:pos x="140" y="154"/>
                    </a:cxn>
                    <a:cxn ang="0">
                      <a:pos x="94" y="160"/>
                    </a:cxn>
                    <a:cxn ang="0">
                      <a:pos x="38" y="142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667" h="603">
                      <a:moveTo>
                        <a:pt x="0" y="119"/>
                      </a:moveTo>
                      <a:lnTo>
                        <a:pt x="13" y="89"/>
                      </a:lnTo>
                      <a:lnTo>
                        <a:pt x="0" y="68"/>
                      </a:lnTo>
                      <a:lnTo>
                        <a:pt x="9" y="50"/>
                      </a:lnTo>
                      <a:lnTo>
                        <a:pt x="28" y="46"/>
                      </a:lnTo>
                      <a:lnTo>
                        <a:pt x="32" y="16"/>
                      </a:lnTo>
                      <a:lnTo>
                        <a:pt x="36" y="12"/>
                      </a:lnTo>
                      <a:lnTo>
                        <a:pt x="55" y="6"/>
                      </a:lnTo>
                      <a:lnTo>
                        <a:pt x="59" y="2"/>
                      </a:lnTo>
                      <a:lnTo>
                        <a:pt x="94" y="0"/>
                      </a:lnTo>
                      <a:lnTo>
                        <a:pt x="103" y="12"/>
                      </a:lnTo>
                      <a:lnTo>
                        <a:pt x="126" y="22"/>
                      </a:lnTo>
                      <a:lnTo>
                        <a:pt x="157" y="29"/>
                      </a:lnTo>
                      <a:lnTo>
                        <a:pt x="174" y="41"/>
                      </a:lnTo>
                      <a:lnTo>
                        <a:pt x="192" y="45"/>
                      </a:lnTo>
                      <a:lnTo>
                        <a:pt x="209" y="45"/>
                      </a:lnTo>
                      <a:lnTo>
                        <a:pt x="222" y="33"/>
                      </a:lnTo>
                      <a:lnTo>
                        <a:pt x="239" y="39"/>
                      </a:lnTo>
                      <a:lnTo>
                        <a:pt x="268" y="35"/>
                      </a:lnTo>
                      <a:lnTo>
                        <a:pt x="291" y="54"/>
                      </a:lnTo>
                      <a:lnTo>
                        <a:pt x="314" y="66"/>
                      </a:lnTo>
                      <a:lnTo>
                        <a:pt x="332" y="60"/>
                      </a:lnTo>
                      <a:lnTo>
                        <a:pt x="355" y="60"/>
                      </a:lnTo>
                      <a:lnTo>
                        <a:pt x="372" y="71"/>
                      </a:lnTo>
                      <a:lnTo>
                        <a:pt x="395" y="77"/>
                      </a:lnTo>
                      <a:lnTo>
                        <a:pt x="422" y="71"/>
                      </a:lnTo>
                      <a:lnTo>
                        <a:pt x="476" y="91"/>
                      </a:lnTo>
                      <a:lnTo>
                        <a:pt x="502" y="81"/>
                      </a:lnTo>
                      <a:lnTo>
                        <a:pt x="520" y="89"/>
                      </a:lnTo>
                      <a:lnTo>
                        <a:pt x="533" y="114"/>
                      </a:lnTo>
                      <a:lnTo>
                        <a:pt x="556" y="119"/>
                      </a:lnTo>
                      <a:lnTo>
                        <a:pt x="573" y="114"/>
                      </a:lnTo>
                      <a:lnTo>
                        <a:pt x="585" y="116"/>
                      </a:lnTo>
                      <a:lnTo>
                        <a:pt x="610" y="135"/>
                      </a:lnTo>
                      <a:lnTo>
                        <a:pt x="625" y="139"/>
                      </a:lnTo>
                      <a:lnTo>
                        <a:pt x="652" y="152"/>
                      </a:lnTo>
                      <a:lnTo>
                        <a:pt x="658" y="164"/>
                      </a:lnTo>
                      <a:lnTo>
                        <a:pt x="646" y="194"/>
                      </a:lnTo>
                      <a:lnTo>
                        <a:pt x="642" y="231"/>
                      </a:lnTo>
                      <a:lnTo>
                        <a:pt x="656" y="246"/>
                      </a:lnTo>
                      <a:lnTo>
                        <a:pt x="656" y="256"/>
                      </a:lnTo>
                      <a:lnTo>
                        <a:pt x="652" y="260"/>
                      </a:lnTo>
                      <a:lnTo>
                        <a:pt x="633" y="267"/>
                      </a:lnTo>
                      <a:lnTo>
                        <a:pt x="612" y="281"/>
                      </a:lnTo>
                      <a:lnTo>
                        <a:pt x="614" y="292"/>
                      </a:lnTo>
                      <a:lnTo>
                        <a:pt x="650" y="342"/>
                      </a:lnTo>
                      <a:lnTo>
                        <a:pt x="652" y="367"/>
                      </a:lnTo>
                      <a:lnTo>
                        <a:pt x="662" y="388"/>
                      </a:lnTo>
                      <a:lnTo>
                        <a:pt x="667" y="407"/>
                      </a:lnTo>
                      <a:lnTo>
                        <a:pt x="652" y="421"/>
                      </a:lnTo>
                      <a:lnTo>
                        <a:pt x="625" y="432"/>
                      </a:lnTo>
                      <a:lnTo>
                        <a:pt x="612" y="444"/>
                      </a:lnTo>
                      <a:lnTo>
                        <a:pt x="612" y="463"/>
                      </a:lnTo>
                      <a:lnTo>
                        <a:pt x="619" y="482"/>
                      </a:lnTo>
                      <a:lnTo>
                        <a:pt x="619" y="501"/>
                      </a:lnTo>
                      <a:lnTo>
                        <a:pt x="637" y="538"/>
                      </a:lnTo>
                      <a:lnTo>
                        <a:pt x="623" y="555"/>
                      </a:lnTo>
                      <a:lnTo>
                        <a:pt x="623" y="563"/>
                      </a:lnTo>
                      <a:lnTo>
                        <a:pt x="633" y="572"/>
                      </a:lnTo>
                      <a:lnTo>
                        <a:pt x="625" y="599"/>
                      </a:lnTo>
                      <a:lnTo>
                        <a:pt x="610" y="603"/>
                      </a:lnTo>
                      <a:lnTo>
                        <a:pt x="598" y="599"/>
                      </a:lnTo>
                      <a:lnTo>
                        <a:pt x="591" y="582"/>
                      </a:lnTo>
                      <a:lnTo>
                        <a:pt x="585" y="576"/>
                      </a:lnTo>
                      <a:lnTo>
                        <a:pt x="573" y="567"/>
                      </a:lnTo>
                      <a:lnTo>
                        <a:pt x="556" y="582"/>
                      </a:lnTo>
                      <a:lnTo>
                        <a:pt x="537" y="570"/>
                      </a:lnTo>
                      <a:lnTo>
                        <a:pt x="537" y="555"/>
                      </a:lnTo>
                      <a:lnTo>
                        <a:pt x="520" y="551"/>
                      </a:lnTo>
                      <a:lnTo>
                        <a:pt x="508" y="553"/>
                      </a:lnTo>
                      <a:lnTo>
                        <a:pt x="502" y="534"/>
                      </a:lnTo>
                      <a:lnTo>
                        <a:pt x="489" y="528"/>
                      </a:lnTo>
                      <a:lnTo>
                        <a:pt x="447" y="538"/>
                      </a:lnTo>
                      <a:lnTo>
                        <a:pt x="416" y="532"/>
                      </a:lnTo>
                      <a:lnTo>
                        <a:pt x="395" y="538"/>
                      </a:lnTo>
                      <a:lnTo>
                        <a:pt x="391" y="551"/>
                      </a:lnTo>
                      <a:lnTo>
                        <a:pt x="391" y="563"/>
                      </a:lnTo>
                      <a:lnTo>
                        <a:pt x="370" y="567"/>
                      </a:lnTo>
                      <a:lnTo>
                        <a:pt x="345" y="561"/>
                      </a:lnTo>
                      <a:lnTo>
                        <a:pt x="343" y="544"/>
                      </a:lnTo>
                      <a:lnTo>
                        <a:pt x="330" y="534"/>
                      </a:lnTo>
                      <a:lnTo>
                        <a:pt x="309" y="534"/>
                      </a:lnTo>
                      <a:lnTo>
                        <a:pt x="297" y="540"/>
                      </a:lnTo>
                      <a:lnTo>
                        <a:pt x="268" y="528"/>
                      </a:lnTo>
                      <a:lnTo>
                        <a:pt x="232" y="511"/>
                      </a:lnTo>
                      <a:lnTo>
                        <a:pt x="213" y="511"/>
                      </a:lnTo>
                      <a:lnTo>
                        <a:pt x="192" y="501"/>
                      </a:lnTo>
                      <a:lnTo>
                        <a:pt x="161" y="482"/>
                      </a:lnTo>
                      <a:lnTo>
                        <a:pt x="199" y="461"/>
                      </a:lnTo>
                      <a:lnTo>
                        <a:pt x="199" y="444"/>
                      </a:lnTo>
                      <a:lnTo>
                        <a:pt x="211" y="430"/>
                      </a:lnTo>
                      <a:lnTo>
                        <a:pt x="226" y="430"/>
                      </a:lnTo>
                      <a:lnTo>
                        <a:pt x="249" y="402"/>
                      </a:lnTo>
                      <a:lnTo>
                        <a:pt x="253" y="377"/>
                      </a:lnTo>
                      <a:lnTo>
                        <a:pt x="268" y="359"/>
                      </a:lnTo>
                      <a:lnTo>
                        <a:pt x="270" y="344"/>
                      </a:lnTo>
                      <a:lnTo>
                        <a:pt x="259" y="321"/>
                      </a:lnTo>
                      <a:lnTo>
                        <a:pt x="243" y="319"/>
                      </a:lnTo>
                      <a:lnTo>
                        <a:pt x="239" y="309"/>
                      </a:lnTo>
                      <a:lnTo>
                        <a:pt x="230" y="304"/>
                      </a:lnTo>
                      <a:lnTo>
                        <a:pt x="203" y="307"/>
                      </a:lnTo>
                      <a:lnTo>
                        <a:pt x="195" y="294"/>
                      </a:lnTo>
                      <a:lnTo>
                        <a:pt x="186" y="288"/>
                      </a:lnTo>
                      <a:lnTo>
                        <a:pt x="165" y="294"/>
                      </a:lnTo>
                      <a:lnTo>
                        <a:pt x="151" y="292"/>
                      </a:lnTo>
                      <a:lnTo>
                        <a:pt x="151" y="271"/>
                      </a:lnTo>
                      <a:lnTo>
                        <a:pt x="132" y="261"/>
                      </a:lnTo>
                      <a:lnTo>
                        <a:pt x="134" y="246"/>
                      </a:lnTo>
                      <a:lnTo>
                        <a:pt x="157" y="210"/>
                      </a:lnTo>
                      <a:lnTo>
                        <a:pt x="151" y="190"/>
                      </a:lnTo>
                      <a:lnTo>
                        <a:pt x="142" y="183"/>
                      </a:lnTo>
                      <a:lnTo>
                        <a:pt x="140" y="154"/>
                      </a:lnTo>
                      <a:lnTo>
                        <a:pt x="113" y="150"/>
                      </a:lnTo>
                      <a:lnTo>
                        <a:pt x="94" y="160"/>
                      </a:lnTo>
                      <a:lnTo>
                        <a:pt x="67" y="133"/>
                      </a:lnTo>
                      <a:lnTo>
                        <a:pt x="38" y="142"/>
                      </a:lnTo>
                      <a:lnTo>
                        <a:pt x="13" y="139"/>
                      </a:lnTo>
                      <a:lnTo>
                        <a:pt x="0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rgbClr val="FFFF66"/>
                  </a:solidFill>
                  <a:round/>
                  <a:headEnd/>
                  <a:tailEnd/>
                </a:ln>
                <a:effectLst>
                  <a:outerShdw dist="17819" dir="2700000" algn="ctr" rotWithShape="0">
                    <a:srgbClr val="987979"/>
                  </a:outerShdw>
                </a:effectLst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es-ES">
                    <a:latin typeface="Times New Roman" pitchFamily="16" charset="0"/>
                    <a:ea typeface="Microsoft YaHei" charset="-122"/>
                  </a:endParaRPr>
                </a:p>
              </p:txBody>
            </p:sp>
            <p:sp>
              <p:nvSpPr>
                <p:cNvPr id="196" name="Freeform 53"/>
                <p:cNvSpPr>
                  <a:spLocks noChangeArrowheads="1"/>
                </p:cNvSpPr>
                <p:nvPr/>
              </p:nvSpPr>
              <p:spPr bwMode="auto">
                <a:xfrm rot="360000">
                  <a:off x="2142" y="993"/>
                  <a:ext cx="478" cy="562"/>
                </a:xfrm>
                <a:custGeom>
                  <a:avLst/>
                  <a:gdLst/>
                  <a:ahLst/>
                  <a:cxnLst>
                    <a:cxn ang="0">
                      <a:pos x="588" y="209"/>
                    </a:cxn>
                    <a:cxn ang="0">
                      <a:pos x="639" y="213"/>
                    </a:cxn>
                    <a:cxn ang="0">
                      <a:pos x="664" y="255"/>
                    </a:cxn>
                    <a:cxn ang="0">
                      <a:pos x="649" y="278"/>
                    </a:cxn>
                    <a:cxn ang="0">
                      <a:pos x="595" y="249"/>
                    </a:cxn>
                    <a:cxn ang="0">
                      <a:pos x="570" y="234"/>
                    </a:cxn>
                    <a:cxn ang="0">
                      <a:pos x="160" y="199"/>
                    </a:cxn>
                    <a:cxn ang="0">
                      <a:pos x="213" y="161"/>
                    </a:cxn>
                    <a:cxn ang="0">
                      <a:pos x="196" y="111"/>
                    </a:cxn>
                    <a:cxn ang="0">
                      <a:pos x="156" y="97"/>
                    </a:cxn>
                    <a:cxn ang="0">
                      <a:pos x="202" y="36"/>
                    </a:cxn>
                    <a:cxn ang="0">
                      <a:pos x="254" y="3"/>
                    </a:cxn>
                    <a:cxn ang="0">
                      <a:pos x="354" y="15"/>
                    </a:cxn>
                    <a:cxn ang="0">
                      <a:pos x="419" y="5"/>
                    </a:cxn>
                    <a:cxn ang="0">
                      <a:pos x="457" y="13"/>
                    </a:cxn>
                    <a:cxn ang="0">
                      <a:pos x="463" y="65"/>
                    </a:cxn>
                    <a:cxn ang="0">
                      <a:pos x="507" y="101"/>
                    </a:cxn>
                    <a:cxn ang="0">
                      <a:pos x="499" y="147"/>
                    </a:cxn>
                    <a:cxn ang="0">
                      <a:pos x="442" y="136"/>
                    </a:cxn>
                    <a:cxn ang="0">
                      <a:pos x="440" y="176"/>
                    </a:cxn>
                    <a:cxn ang="0">
                      <a:pos x="463" y="214"/>
                    </a:cxn>
                    <a:cxn ang="0">
                      <a:pos x="505" y="245"/>
                    </a:cxn>
                    <a:cxn ang="0">
                      <a:pos x="551" y="289"/>
                    </a:cxn>
                    <a:cxn ang="0">
                      <a:pos x="488" y="310"/>
                    </a:cxn>
                    <a:cxn ang="0">
                      <a:pos x="480" y="376"/>
                    </a:cxn>
                    <a:cxn ang="0">
                      <a:pos x="492" y="418"/>
                    </a:cxn>
                    <a:cxn ang="0">
                      <a:pos x="467" y="437"/>
                    </a:cxn>
                    <a:cxn ang="0">
                      <a:pos x="469" y="477"/>
                    </a:cxn>
                    <a:cxn ang="0">
                      <a:pos x="473" y="529"/>
                    </a:cxn>
                    <a:cxn ang="0">
                      <a:pos x="497" y="566"/>
                    </a:cxn>
                    <a:cxn ang="0">
                      <a:pos x="536" y="579"/>
                    </a:cxn>
                    <a:cxn ang="0">
                      <a:pos x="536" y="631"/>
                    </a:cxn>
                    <a:cxn ang="0">
                      <a:pos x="484" y="679"/>
                    </a:cxn>
                    <a:cxn ang="0">
                      <a:pos x="442" y="713"/>
                    </a:cxn>
                    <a:cxn ang="0">
                      <a:pos x="398" y="675"/>
                    </a:cxn>
                    <a:cxn ang="0">
                      <a:pos x="382" y="736"/>
                    </a:cxn>
                    <a:cxn ang="0">
                      <a:pos x="354" y="781"/>
                    </a:cxn>
                    <a:cxn ang="0">
                      <a:pos x="306" y="808"/>
                    </a:cxn>
                    <a:cxn ang="0">
                      <a:pos x="246" y="842"/>
                    </a:cxn>
                    <a:cxn ang="0">
                      <a:pos x="192" y="857"/>
                    </a:cxn>
                    <a:cxn ang="0">
                      <a:pos x="156" y="832"/>
                    </a:cxn>
                    <a:cxn ang="0">
                      <a:pos x="137" y="781"/>
                    </a:cxn>
                    <a:cxn ang="0">
                      <a:pos x="98" y="681"/>
                    </a:cxn>
                    <a:cxn ang="0">
                      <a:pos x="181" y="623"/>
                    </a:cxn>
                    <a:cxn ang="0">
                      <a:pos x="121" y="618"/>
                    </a:cxn>
                    <a:cxn ang="0">
                      <a:pos x="102" y="585"/>
                    </a:cxn>
                    <a:cxn ang="0">
                      <a:pos x="91" y="543"/>
                    </a:cxn>
                    <a:cxn ang="0">
                      <a:pos x="64" y="506"/>
                    </a:cxn>
                    <a:cxn ang="0">
                      <a:pos x="25" y="435"/>
                    </a:cxn>
                    <a:cxn ang="0">
                      <a:pos x="4" y="385"/>
                    </a:cxn>
                    <a:cxn ang="0">
                      <a:pos x="37" y="335"/>
                    </a:cxn>
                    <a:cxn ang="0">
                      <a:pos x="27" y="257"/>
                    </a:cxn>
                    <a:cxn ang="0">
                      <a:pos x="83" y="232"/>
                    </a:cxn>
                    <a:cxn ang="0">
                      <a:pos x="112" y="211"/>
                    </a:cxn>
                  </a:cxnLst>
                  <a:rect l="0" t="0" r="r" b="b"/>
                  <a:pathLst>
                    <a:path w="680" h="869">
                      <a:moveTo>
                        <a:pt x="570" y="234"/>
                      </a:moveTo>
                      <a:lnTo>
                        <a:pt x="574" y="218"/>
                      </a:lnTo>
                      <a:lnTo>
                        <a:pt x="588" y="209"/>
                      </a:lnTo>
                      <a:lnTo>
                        <a:pt x="609" y="216"/>
                      </a:lnTo>
                      <a:lnTo>
                        <a:pt x="620" y="218"/>
                      </a:lnTo>
                      <a:lnTo>
                        <a:pt x="639" y="213"/>
                      </a:lnTo>
                      <a:lnTo>
                        <a:pt x="664" y="224"/>
                      </a:lnTo>
                      <a:lnTo>
                        <a:pt x="664" y="241"/>
                      </a:lnTo>
                      <a:lnTo>
                        <a:pt x="664" y="255"/>
                      </a:lnTo>
                      <a:lnTo>
                        <a:pt x="680" y="262"/>
                      </a:lnTo>
                      <a:lnTo>
                        <a:pt x="666" y="276"/>
                      </a:lnTo>
                      <a:lnTo>
                        <a:pt x="649" y="278"/>
                      </a:lnTo>
                      <a:lnTo>
                        <a:pt x="628" y="257"/>
                      </a:lnTo>
                      <a:lnTo>
                        <a:pt x="605" y="257"/>
                      </a:lnTo>
                      <a:lnTo>
                        <a:pt x="595" y="249"/>
                      </a:lnTo>
                      <a:lnTo>
                        <a:pt x="578" y="247"/>
                      </a:lnTo>
                      <a:lnTo>
                        <a:pt x="570" y="241"/>
                      </a:lnTo>
                      <a:lnTo>
                        <a:pt x="570" y="234"/>
                      </a:lnTo>
                      <a:close/>
                      <a:moveTo>
                        <a:pt x="112" y="207"/>
                      </a:moveTo>
                      <a:lnTo>
                        <a:pt x="142" y="188"/>
                      </a:lnTo>
                      <a:lnTo>
                        <a:pt x="160" y="199"/>
                      </a:lnTo>
                      <a:lnTo>
                        <a:pt x="185" y="197"/>
                      </a:lnTo>
                      <a:lnTo>
                        <a:pt x="206" y="182"/>
                      </a:lnTo>
                      <a:lnTo>
                        <a:pt x="213" y="161"/>
                      </a:lnTo>
                      <a:lnTo>
                        <a:pt x="196" y="147"/>
                      </a:lnTo>
                      <a:lnTo>
                        <a:pt x="185" y="140"/>
                      </a:lnTo>
                      <a:lnTo>
                        <a:pt x="196" y="111"/>
                      </a:lnTo>
                      <a:lnTo>
                        <a:pt x="181" y="107"/>
                      </a:lnTo>
                      <a:lnTo>
                        <a:pt x="158" y="111"/>
                      </a:lnTo>
                      <a:lnTo>
                        <a:pt x="156" y="97"/>
                      </a:lnTo>
                      <a:lnTo>
                        <a:pt x="173" y="72"/>
                      </a:lnTo>
                      <a:lnTo>
                        <a:pt x="198" y="63"/>
                      </a:lnTo>
                      <a:lnTo>
                        <a:pt x="202" y="36"/>
                      </a:lnTo>
                      <a:lnTo>
                        <a:pt x="229" y="36"/>
                      </a:lnTo>
                      <a:lnTo>
                        <a:pt x="246" y="17"/>
                      </a:lnTo>
                      <a:lnTo>
                        <a:pt x="254" y="3"/>
                      </a:lnTo>
                      <a:lnTo>
                        <a:pt x="269" y="3"/>
                      </a:lnTo>
                      <a:lnTo>
                        <a:pt x="323" y="32"/>
                      </a:lnTo>
                      <a:lnTo>
                        <a:pt x="354" y="15"/>
                      </a:lnTo>
                      <a:lnTo>
                        <a:pt x="375" y="13"/>
                      </a:lnTo>
                      <a:lnTo>
                        <a:pt x="392" y="0"/>
                      </a:lnTo>
                      <a:lnTo>
                        <a:pt x="419" y="5"/>
                      </a:lnTo>
                      <a:lnTo>
                        <a:pt x="440" y="3"/>
                      </a:lnTo>
                      <a:lnTo>
                        <a:pt x="453" y="5"/>
                      </a:lnTo>
                      <a:lnTo>
                        <a:pt x="457" y="13"/>
                      </a:lnTo>
                      <a:lnTo>
                        <a:pt x="461" y="23"/>
                      </a:lnTo>
                      <a:lnTo>
                        <a:pt x="453" y="51"/>
                      </a:lnTo>
                      <a:lnTo>
                        <a:pt x="463" y="65"/>
                      </a:lnTo>
                      <a:lnTo>
                        <a:pt x="455" y="82"/>
                      </a:lnTo>
                      <a:lnTo>
                        <a:pt x="474" y="101"/>
                      </a:lnTo>
                      <a:lnTo>
                        <a:pt x="507" y="101"/>
                      </a:lnTo>
                      <a:lnTo>
                        <a:pt x="528" y="117"/>
                      </a:lnTo>
                      <a:lnTo>
                        <a:pt x="526" y="132"/>
                      </a:lnTo>
                      <a:lnTo>
                        <a:pt x="499" y="147"/>
                      </a:lnTo>
                      <a:lnTo>
                        <a:pt x="461" y="124"/>
                      </a:lnTo>
                      <a:lnTo>
                        <a:pt x="449" y="124"/>
                      </a:lnTo>
                      <a:lnTo>
                        <a:pt x="442" y="136"/>
                      </a:lnTo>
                      <a:lnTo>
                        <a:pt x="417" y="155"/>
                      </a:lnTo>
                      <a:lnTo>
                        <a:pt x="423" y="176"/>
                      </a:lnTo>
                      <a:lnTo>
                        <a:pt x="440" y="176"/>
                      </a:lnTo>
                      <a:lnTo>
                        <a:pt x="463" y="166"/>
                      </a:lnTo>
                      <a:lnTo>
                        <a:pt x="476" y="178"/>
                      </a:lnTo>
                      <a:lnTo>
                        <a:pt x="463" y="214"/>
                      </a:lnTo>
                      <a:lnTo>
                        <a:pt x="478" y="209"/>
                      </a:lnTo>
                      <a:lnTo>
                        <a:pt x="499" y="218"/>
                      </a:lnTo>
                      <a:lnTo>
                        <a:pt x="505" y="245"/>
                      </a:lnTo>
                      <a:lnTo>
                        <a:pt x="520" y="261"/>
                      </a:lnTo>
                      <a:lnTo>
                        <a:pt x="532" y="266"/>
                      </a:lnTo>
                      <a:lnTo>
                        <a:pt x="551" y="289"/>
                      </a:lnTo>
                      <a:lnTo>
                        <a:pt x="507" y="284"/>
                      </a:lnTo>
                      <a:lnTo>
                        <a:pt x="492" y="291"/>
                      </a:lnTo>
                      <a:lnTo>
                        <a:pt x="488" y="310"/>
                      </a:lnTo>
                      <a:lnTo>
                        <a:pt x="461" y="332"/>
                      </a:lnTo>
                      <a:lnTo>
                        <a:pt x="476" y="339"/>
                      </a:lnTo>
                      <a:lnTo>
                        <a:pt x="480" y="376"/>
                      </a:lnTo>
                      <a:lnTo>
                        <a:pt x="492" y="381"/>
                      </a:lnTo>
                      <a:lnTo>
                        <a:pt x="497" y="401"/>
                      </a:lnTo>
                      <a:lnTo>
                        <a:pt x="492" y="418"/>
                      </a:lnTo>
                      <a:lnTo>
                        <a:pt x="471" y="408"/>
                      </a:lnTo>
                      <a:lnTo>
                        <a:pt x="463" y="412"/>
                      </a:lnTo>
                      <a:lnTo>
                        <a:pt x="467" y="437"/>
                      </a:lnTo>
                      <a:lnTo>
                        <a:pt x="465" y="443"/>
                      </a:lnTo>
                      <a:lnTo>
                        <a:pt x="455" y="456"/>
                      </a:lnTo>
                      <a:lnTo>
                        <a:pt x="469" y="477"/>
                      </a:lnTo>
                      <a:lnTo>
                        <a:pt x="474" y="493"/>
                      </a:lnTo>
                      <a:lnTo>
                        <a:pt x="469" y="506"/>
                      </a:lnTo>
                      <a:lnTo>
                        <a:pt x="473" y="529"/>
                      </a:lnTo>
                      <a:lnTo>
                        <a:pt x="484" y="541"/>
                      </a:lnTo>
                      <a:lnTo>
                        <a:pt x="484" y="554"/>
                      </a:lnTo>
                      <a:lnTo>
                        <a:pt x="497" y="566"/>
                      </a:lnTo>
                      <a:lnTo>
                        <a:pt x="517" y="562"/>
                      </a:lnTo>
                      <a:lnTo>
                        <a:pt x="528" y="566"/>
                      </a:lnTo>
                      <a:lnTo>
                        <a:pt x="536" y="579"/>
                      </a:lnTo>
                      <a:lnTo>
                        <a:pt x="547" y="585"/>
                      </a:lnTo>
                      <a:lnTo>
                        <a:pt x="542" y="608"/>
                      </a:lnTo>
                      <a:lnTo>
                        <a:pt x="536" y="631"/>
                      </a:lnTo>
                      <a:lnTo>
                        <a:pt x="513" y="654"/>
                      </a:lnTo>
                      <a:lnTo>
                        <a:pt x="505" y="669"/>
                      </a:lnTo>
                      <a:lnTo>
                        <a:pt x="484" y="679"/>
                      </a:lnTo>
                      <a:lnTo>
                        <a:pt x="478" y="681"/>
                      </a:lnTo>
                      <a:lnTo>
                        <a:pt x="455" y="713"/>
                      </a:lnTo>
                      <a:lnTo>
                        <a:pt x="442" y="713"/>
                      </a:lnTo>
                      <a:lnTo>
                        <a:pt x="430" y="704"/>
                      </a:lnTo>
                      <a:lnTo>
                        <a:pt x="426" y="689"/>
                      </a:lnTo>
                      <a:lnTo>
                        <a:pt x="398" y="675"/>
                      </a:lnTo>
                      <a:lnTo>
                        <a:pt x="400" y="708"/>
                      </a:lnTo>
                      <a:lnTo>
                        <a:pt x="396" y="723"/>
                      </a:lnTo>
                      <a:lnTo>
                        <a:pt x="382" y="736"/>
                      </a:lnTo>
                      <a:lnTo>
                        <a:pt x="380" y="746"/>
                      </a:lnTo>
                      <a:lnTo>
                        <a:pt x="361" y="758"/>
                      </a:lnTo>
                      <a:lnTo>
                        <a:pt x="354" y="781"/>
                      </a:lnTo>
                      <a:lnTo>
                        <a:pt x="342" y="802"/>
                      </a:lnTo>
                      <a:lnTo>
                        <a:pt x="338" y="817"/>
                      </a:lnTo>
                      <a:lnTo>
                        <a:pt x="306" y="808"/>
                      </a:lnTo>
                      <a:lnTo>
                        <a:pt x="290" y="832"/>
                      </a:lnTo>
                      <a:lnTo>
                        <a:pt x="265" y="832"/>
                      </a:lnTo>
                      <a:lnTo>
                        <a:pt x="246" y="842"/>
                      </a:lnTo>
                      <a:lnTo>
                        <a:pt x="236" y="869"/>
                      </a:lnTo>
                      <a:lnTo>
                        <a:pt x="213" y="848"/>
                      </a:lnTo>
                      <a:lnTo>
                        <a:pt x="192" y="857"/>
                      </a:lnTo>
                      <a:lnTo>
                        <a:pt x="183" y="861"/>
                      </a:lnTo>
                      <a:lnTo>
                        <a:pt x="167" y="854"/>
                      </a:lnTo>
                      <a:lnTo>
                        <a:pt x="156" y="832"/>
                      </a:lnTo>
                      <a:lnTo>
                        <a:pt x="142" y="827"/>
                      </a:lnTo>
                      <a:lnTo>
                        <a:pt x="135" y="806"/>
                      </a:lnTo>
                      <a:lnTo>
                        <a:pt x="137" y="781"/>
                      </a:lnTo>
                      <a:lnTo>
                        <a:pt x="102" y="742"/>
                      </a:lnTo>
                      <a:lnTo>
                        <a:pt x="104" y="710"/>
                      </a:lnTo>
                      <a:lnTo>
                        <a:pt x="98" y="681"/>
                      </a:lnTo>
                      <a:lnTo>
                        <a:pt x="131" y="658"/>
                      </a:lnTo>
                      <a:lnTo>
                        <a:pt x="165" y="639"/>
                      </a:lnTo>
                      <a:lnTo>
                        <a:pt x="181" y="623"/>
                      </a:lnTo>
                      <a:lnTo>
                        <a:pt x="169" y="610"/>
                      </a:lnTo>
                      <a:lnTo>
                        <a:pt x="142" y="614"/>
                      </a:lnTo>
                      <a:lnTo>
                        <a:pt x="121" y="618"/>
                      </a:lnTo>
                      <a:lnTo>
                        <a:pt x="139" y="594"/>
                      </a:lnTo>
                      <a:lnTo>
                        <a:pt x="129" y="587"/>
                      </a:lnTo>
                      <a:lnTo>
                        <a:pt x="102" y="585"/>
                      </a:lnTo>
                      <a:lnTo>
                        <a:pt x="98" y="571"/>
                      </a:lnTo>
                      <a:lnTo>
                        <a:pt x="104" y="558"/>
                      </a:lnTo>
                      <a:lnTo>
                        <a:pt x="91" y="543"/>
                      </a:lnTo>
                      <a:lnTo>
                        <a:pt x="73" y="535"/>
                      </a:lnTo>
                      <a:lnTo>
                        <a:pt x="50" y="531"/>
                      </a:lnTo>
                      <a:lnTo>
                        <a:pt x="64" y="506"/>
                      </a:lnTo>
                      <a:lnTo>
                        <a:pt x="50" y="489"/>
                      </a:lnTo>
                      <a:lnTo>
                        <a:pt x="29" y="479"/>
                      </a:lnTo>
                      <a:lnTo>
                        <a:pt x="25" y="435"/>
                      </a:lnTo>
                      <a:lnTo>
                        <a:pt x="2" y="414"/>
                      </a:lnTo>
                      <a:lnTo>
                        <a:pt x="0" y="399"/>
                      </a:lnTo>
                      <a:lnTo>
                        <a:pt x="4" y="385"/>
                      </a:lnTo>
                      <a:lnTo>
                        <a:pt x="29" y="381"/>
                      </a:lnTo>
                      <a:lnTo>
                        <a:pt x="39" y="372"/>
                      </a:lnTo>
                      <a:lnTo>
                        <a:pt x="37" y="335"/>
                      </a:lnTo>
                      <a:lnTo>
                        <a:pt x="45" y="314"/>
                      </a:lnTo>
                      <a:lnTo>
                        <a:pt x="12" y="285"/>
                      </a:lnTo>
                      <a:lnTo>
                        <a:pt x="27" y="257"/>
                      </a:lnTo>
                      <a:lnTo>
                        <a:pt x="29" y="241"/>
                      </a:lnTo>
                      <a:lnTo>
                        <a:pt x="64" y="239"/>
                      </a:lnTo>
                      <a:lnTo>
                        <a:pt x="83" y="232"/>
                      </a:lnTo>
                      <a:lnTo>
                        <a:pt x="100" y="238"/>
                      </a:lnTo>
                      <a:lnTo>
                        <a:pt x="112" y="226"/>
                      </a:lnTo>
                      <a:lnTo>
                        <a:pt x="112" y="211"/>
                      </a:lnTo>
                      <a:lnTo>
                        <a:pt x="112" y="207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rgbClr val="FFFF66"/>
                  </a:solidFill>
                  <a:round/>
                  <a:headEnd/>
                  <a:tailEnd/>
                </a:ln>
                <a:effectLst>
                  <a:outerShdw dist="17819" dir="2700000" algn="ctr" rotWithShape="0">
                    <a:srgbClr val="987979"/>
                  </a:outerShdw>
                </a:effectLst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es-ES">
                    <a:latin typeface="Times New Roman" pitchFamily="16" charset="0"/>
                    <a:ea typeface="Microsoft YaHei" charset="-122"/>
                  </a:endParaRPr>
                </a:p>
              </p:txBody>
            </p:sp>
          </p:grpSp>
          <p:sp>
            <p:nvSpPr>
              <p:cNvPr id="183" name="Freeform 54"/>
              <p:cNvSpPr>
                <a:spLocks noChangeArrowheads="1"/>
              </p:cNvSpPr>
              <p:nvPr/>
            </p:nvSpPr>
            <p:spPr bwMode="auto">
              <a:xfrm rot="360000">
                <a:off x="1982" y="1513"/>
                <a:ext cx="394" cy="285"/>
              </a:xfrm>
              <a:custGeom>
                <a:avLst/>
                <a:gdLst/>
                <a:ahLst/>
                <a:cxnLst>
                  <a:cxn ang="0">
                    <a:pos x="8" y="195"/>
                  </a:cxn>
                  <a:cxn ang="0">
                    <a:pos x="50" y="186"/>
                  </a:cxn>
                  <a:cxn ang="0">
                    <a:pos x="69" y="140"/>
                  </a:cxn>
                  <a:cxn ang="0">
                    <a:pos x="65" y="117"/>
                  </a:cxn>
                  <a:cxn ang="0">
                    <a:pos x="104" y="126"/>
                  </a:cxn>
                  <a:cxn ang="0">
                    <a:pos x="104" y="78"/>
                  </a:cxn>
                  <a:cxn ang="0">
                    <a:pos x="178" y="53"/>
                  </a:cxn>
                  <a:cxn ang="0">
                    <a:pos x="280" y="32"/>
                  </a:cxn>
                  <a:cxn ang="0">
                    <a:pos x="320" y="0"/>
                  </a:cxn>
                  <a:cxn ang="0">
                    <a:pos x="347" y="25"/>
                  </a:cxn>
                  <a:cxn ang="0">
                    <a:pos x="372" y="32"/>
                  </a:cxn>
                  <a:cxn ang="0">
                    <a:pos x="414" y="38"/>
                  </a:cxn>
                  <a:cxn ang="0">
                    <a:pos x="441" y="3"/>
                  </a:cxn>
                  <a:cxn ang="0">
                    <a:pos x="478" y="26"/>
                  </a:cxn>
                  <a:cxn ang="0">
                    <a:pos x="509" y="34"/>
                  </a:cxn>
                  <a:cxn ang="0">
                    <a:pos x="518" y="65"/>
                  </a:cxn>
                  <a:cxn ang="0">
                    <a:pos x="547" y="73"/>
                  </a:cxn>
                  <a:cxn ang="0">
                    <a:pos x="558" y="105"/>
                  </a:cxn>
                  <a:cxn ang="0">
                    <a:pos x="576" y="140"/>
                  </a:cxn>
                  <a:cxn ang="0">
                    <a:pos x="553" y="155"/>
                  </a:cxn>
                  <a:cxn ang="0">
                    <a:pos x="530" y="165"/>
                  </a:cxn>
                  <a:cxn ang="0">
                    <a:pos x="466" y="197"/>
                  </a:cxn>
                  <a:cxn ang="0">
                    <a:pos x="441" y="218"/>
                  </a:cxn>
                  <a:cxn ang="0">
                    <a:pos x="413" y="251"/>
                  </a:cxn>
                  <a:cxn ang="0">
                    <a:pos x="372" y="284"/>
                  </a:cxn>
                  <a:cxn ang="0">
                    <a:pos x="338" y="295"/>
                  </a:cxn>
                  <a:cxn ang="0">
                    <a:pos x="315" y="359"/>
                  </a:cxn>
                  <a:cxn ang="0">
                    <a:pos x="296" y="385"/>
                  </a:cxn>
                  <a:cxn ang="0">
                    <a:pos x="246" y="405"/>
                  </a:cxn>
                  <a:cxn ang="0">
                    <a:pos x="209" y="454"/>
                  </a:cxn>
                  <a:cxn ang="0">
                    <a:pos x="142" y="466"/>
                  </a:cxn>
                  <a:cxn ang="0">
                    <a:pos x="129" y="433"/>
                  </a:cxn>
                  <a:cxn ang="0">
                    <a:pos x="113" y="405"/>
                  </a:cxn>
                  <a:cxn ang="0">
                    <a:pos x="98" y="378"/>
                  </a:cxn>
                  <a:cxn ang="0">
                    <a:pos x="79" y="351"/>
                  </a:cxn>
                  <a:cxn ang="0">
                    <a:pos x="65" y="318"/>
                  </a:cxn>
                  <a:cxn ang="0">
                    <a:pos x="40" y="303"/>
                  </a:cxn>
                  <a:cxn ang="0">
                    <a:pos x="17" y="247"/>
                  </a:cxn>
                  <a:cxn ang="0">
                    <a:pos x="0" y="215"/>
                  </a:cxn>
                </a:cxnLst>
                <a:rect l="0" t="0" r="r" b="b"/>
                <a:pathLst>
                  <a:path w="576" h="466">
                    <a:moveTo>
                      <a:pt x="0" y="211"/>
                    </a:moveTo>
                    <a:lnTo>
                      <a:pt x="8" y="195"/>
                    </a:lnTo>
                    <a:lnTo>
                      <a:pt x="35" y="190"/>
                    </a:lnTo>
                    <a:lnTo>
                      <a:pt x="50" y="186"/>
                    </a:lnTo>
                    <a:lnTo>
                      <a:pt x="48" y="165"/>
                    </a:lnTo>
                    <a:lnTo>
                      <a:pt x="69" y="140"/>
                    </a:lnTo>
                    <a:lnTo>
                      <a:pt x="61" y="128"/>
                    </a:lnTo>
                    <a:lnTo>
                      <a:pt x="65" y="117"/>
                    </a:lnTo>
                    <a:lnTo>
                      <a:pt x="79" y="115"/>
                    </a:lnTo>
                    <a:lnTo>
                      <a:pt x="104" y="126"/>
                    </a:lnTo>
                    <a:lnTo>
                      <a:pt x="115" y="117"/>
                    </a:lnTo>
                    <a:lnTo>
                      <a:pt x="104" y="78"/>
                    </a:lnTo>
                    <a:lnTo>
                      <a:pt x="115" y="65"/>
                    </a:lnTo>
                    <a:lnTo>
                      <a:pt x="178" y="53"/>
                    </a:lnTo>
                    <a:lnTo>
                      <a:pt x="236" y="42"/>
                    </a:lnTo>
                    <a:lnTo>
                      <a:pt x="280" y="32"/>
                    </a:lnTo>
                    <a:lnTo>
                      <a:pt x="296" y="21"/>
                    </a:lnTo>
                    <a:lnTo>
                      <a:pt x="320" y="0"/>
                    </a:lnTo>
                    <a:lnTo>
                      <a:pt x="334" y="3"/>
                    </a:lnTo>
                    <a:lnTo>
                      <a:pt x="347" y="25"/>
                    </a:lnTo>
                    <a:lnTo>
                      <a:pt x="363" y="32"/>
                    </a:lnTo>
                    <a:lnTo>
                      <a:pt x="372" y="32"/>
                    </a:lnTo>
                    <a:lnTo>
                      <a:pt x="391" y="21"/>
                    </a:lnTo>
                    <a:lnTo>
                      <a:pt x="414" y="38"/>
                    </a:lnTo>
                    <a:lnTo>
                      <a:pt x="422" y="15"/>
                    </a:lnTo>
                    <a:lnTo>
                      <a:pt x="441" y="3"/>
                    </a:lnTo>
                    <a:lnTo>
                      <a:pt x="468" y="3"/>
                    </a:lnTo>
                    <a:lnTo>
                      <a:pt x="478" y="26"/>
                    </a:lnTo>
                    <a:lnTo>
                      <a:pt x="485" y="34"/>
                    </a:lnTo>
                    <a:lnTo>
                      <a:pt x="509" y="34"/>
                    </a:lnTo>
                    <a:lnTo>
                      <a:pt x="520" y="44"/>
                    </a:lnTo>
                    <a:lnTo>
                      <a:pt x="518" y="65"/>
                    </a:lnTo>
                    <a:lnTo>
                      <a:pt x="526" y="71"/>
                    </a:lnTo>
                    <a:lnTo>
                      <a:pt x="547" y="73"/>
                    </a:lnTo>
                    <a:lnTo>
                      <a:pt x="558" y="80"/>
                    </a:lnTo>
                    <a:lnTo>
                      <a:pt x="558" y="105"/>
                    </a:lnTo>
                    <a:lnTo>
                      <a:pt x="574" y="124"/>
                    </a:lnTo>
                    <a:lnTo>
                      <a:pt x="576" y="140"/>
                    </a:lnTo>
                    <a:lnTo>
                      <a:pt x="576" y="151"/>
                    </a:lnTo>
                    <a:lnTo>
                      <a:pt x="553" y="155"/>
                    </a:lnTo>
                    <a:lnTo>
                      <a:pt x="539" y="153"/>
                    </a:lnTo>
                    <a:lnTo>
                      <a:pt x="530" y="165"/>
                    </a:lnTo>
                    <a:lnTo>
                      <a:pt x="493" y="203"/>
                    </a:lnTo>
                    <a:lnTo>
                      <a:pt x="466" y="197"/>
                    </a:lnTo>
                    <a:lnTo>
                      <a:pt x="459" y="199"/>
                    </a:lnTo>
                    <a:lnTo>
                      <a:pt x="441" y="218"/>
                    </a:lnTo>
                    <a:lnTo>
                      <a:pt x="439" y="224"/>
                    </a:lnTo>
                    <a:lnTo>
                      <a:pt x="413" y="251"/>
                    </a:lnTo>
                    <a:lnTo>
                      <a:pt x="393" y="255"/>
                    </a:lnTo>
                    <a:lnTo>
                      <a:pt x="372" y="284"/>
                    </a:lnTo>
                    <a:lnTo>
                      <a:pt x="365" y="293"/>
                    </a:lnTo>
                    <a:lnTo>
                      <a:pt x="338" y="295"/>
                    </a:lnTo>
                    <a:lnTo>
                      <a:pt x="320" y="316"/>
                    </a:lnTo>
                    <a:lnTo>
                      <a:pt x="315" y="359"/>
                    </a:lnTo>
                    <a:lnTo>
                      <a:pt x="305" y="370"/>
                    </a:lnTo>
                    <a:lnTo>
                      <a:pt x="296" y="385"/>
                    </a:lnTo>
                    <a:lnTo>
                      <a:pt x="269" y="383"/>
                    </a:lnTo>
                    <a:lnTo>
                      <a:pt x="246" y="405"/>
                    </a:lnTo>
                    <a:lnTo>
                      <a:pt x="242" y="414"/>
                    </a:lnTo>
                    <a:lnTo>
                      <a:pt x="209" y="454"/>
                    </a:lnTo>
                    <a:lnTo>
                      <a:pt x="178" y="466"/>
                    </a:lnTo>
                    <a:lnTo>
                      <a:pt x="142" y="466"/>
                    </a:lnTo>
                    <a:lnTo>
                      <a:pt x="130" y="458"/>
                    </a:lnTo>
                    <a:lnTo>
                      <a:pt x="129" y="433"/>
                    </a:lnTo>
                    <a:lnTo>
                      <a:pt x="123" y="414"/>
                    </a:lnTo>
                    <a:lnTo>
                      <a:pt x="113" y="405"/>
                    </a:lnTo>
                    <a:lnTo>
                      <a:pt x="107" y="387"/>
                    </a:lnTo>
                    <a:lnTo>
                      <a:pt x="98" y="378"/>
                    </a:lnTo>
                    <a:lnTo>
                      <a:pt x="79" y="372"/>
                    </a:lnTo>
                    <a:lnTo>
                      <a:pt x="79" y="351"/>
                    </a:lnTo>
                    <a:lnTo>
                      <a:pt x="83" y="337"/>
                    </a:lnTo>
                    <a:lnTo>
                      <a:pt x="65" y="318"/>
                    </a:lnTo>
                    <a:lnTo>
                      <a:pt x="54" y="316"/>
                    </a:lnTo>
                    <a:lnTo>
                      <a:pt x="40" y="303"/>
                    </a:lnTo>
                    <a:lnTo>
                      <a:pt x="29" y="266"/>
                    </a:lnTo>
                    <a:lnTo>
                      <a:pt x="17" y="247"/>
                    </a:lnTo>
                    <a:lnTo>
                      <a:pt x="4" y="228"/>
                    </a:lnTo>
                    <a:lnTo>
                      <a:pt x="0" y="215"/>
                    </a:lnTo>
                    <a:lnTo>
                      <a:pt x="0" y="211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84" name="Freeform 55"/>
              <p:cNvSpPr>
                <a:spLocks noChangeArrowheads="1"/>
              </p:cNvSpPr>
              <p:nvPr/>
            </p:nvSpPr>
            <p:spPr bwMode="auto">
              <a:xfrm rot="360000">
                <a:off x="940" y="950"/>
                <a:ext cx="289" cy="270"/>
              </a:xfrm>
              <a:custGeom>
                <a:avLst/>
                <a:gdLst/>
                <a:ahLst/>
                <a:cxnLst>
                  <a:cxn ang="0">
                    <a:pos x="0" y="438"/>
                  </a:cxn>
                  <a:cxn ang="0">
                    <a:pos x="9" y="346"/>
                  </a:cxn>
                  <a:cxn ang="0">
                    <a:pos x="21" y="329"/>
                  </a:cxn>
                  <a:cxn ang="0">
                    <a:pos x="59" y="279"/>
                  </a:cxn>
                  <a:cxn ang="0">
                    <a:pos x="102" y="263"/>
                  </a:cxn>
                  <a:cxn ang="0">
                    <a:pos x="130" y="233"/>
                  </a:cxn>
                  <a:cxn ang="0">
                    <a:pos x="104" y="225"/>
                  </a:cxn>
                  <a:cxn ang="0">
                    <a:pos x="57" y="259"/>
                  </a:cxn>
                  <a:cxn ang="0">
                    <a:pos x="52" y="233"/>
                  </a:cxn>
                  <a:cxn ang="0">
                    <a:pos x="56" y="208"/>
                  </a:cxn>
                  <a:cxn ang="0">
                    <a:pos x="77" y="210"/>
                  </a:cxn>
                  <a:cxn ang="0">
                    <a:pos x="96" y="194"/>
                  </a:cxn>
                  <a:cxn ang="0">
                    <a:pos x="84" y="173"/>
                  </a:cxn>
                  <a:cxn ang="0">
                    <a:pos x="40" y="188"/>
                  </a:cxn>
                  <a:cxn ang="0">
                    <a:pos x="33" y="150"/>
                  </a:cxn>
                  <a:cxn ang="0">
                    <a:pos x="34" y="121"/>
                  </a:cxn>
                  <a:cxn ang="0">
                    <a:pos x="59" y="139"/>
                  </a:cxn>
                  <a:cxn ang="0">
                    <a:pos x="59" y="127"/>
                  </a:cxn>
                  <a:cxn ang="0">
                    <a:pos x="80" y="102"/>
                  </a:cxn>
                  <a:cxn ang="0">
                    <a:pos x="94" y="77"/>
                  </a:cxn>
                  <a:cxn ang="0">
                    <a:pos x="117" y="62"/>
                  </a:cxn>
                  <a:cxn ang="0">
                    <a:pos x="155" y="54"/>
                  </a:cxn>
                  <a:cxn ang="0">
                    <a:pos x="186" y="43"/>
                  </a:cxn>
                  <a:cxn ang="0">
                    <a:pos x="221" y="27"/>
                  </a:cxn>
                  <a:cxn ang="0">
                    <a:pos x="244" y="27"/>
                  </a:cxn>
                  <a:cxn ang="0">
                    <a:pos x="259" y="0"/>
                  </a:cxn>
                  <a:cxn ang="0">
                    <a:pos x="290" y="12"/>
                  </a:cxn>
                  <a:cxn ang="0">
                    <a:pos x="316" y="2"/>
                  </a:cxn>
                  <a:cxn ang="0">
                    <a:pos x="347" y="10"/>
                  </a:cxn>
                  <a:cxn ang="0">
                    <a:pos x="387" y="2"/>
                  </a:cxn>
                  <a:cxn ang="0">
                    <a:pos x="420" y="50"/>
                  </a:cxn>
                  <a:cxn ang="0">
                    <a:pos x="416" y="85"/>
                  </a:cxn>
                  <a:cxn ang="0">
                    <a:pos x="401" y="142"/>
                  </a:cxn>
                  <a:cxn ang="0">
                    <a:pos x="297" y="152"/>
                  </a:cxn>
                  <a:cxn ang="0">
                    <a:pos x="244" y="181"/>
                  </a:cxn>
                  <a:cxn ang="0">
                    <a:pos x="244" y="238"/>
                  </a:cxn>
                  <a:cxn ang="0">
                    <a:pos x="267" y="265"/>
                  </a:cxn>
                  <a:cxn ang="0">
                    <a:pos x="274" y="286"/>
                  </a:cxn>
                  <a:cxn ang="0">
                    <a:pos x="297" y="313"/>
                  </a:cxn>
                  <a:cxn ang="0">
                    <a:pos x="272" y="359"/>
                  </a:cxn>
                  <a:cxn ang="0">
                    <a:pos x="222" y="363"/>
                  </a:cxn>
                  <a:cxn ang="0">
                    <a:pos x="194" y="363"/>
                  </a:cxn>
                  <a:cxn ang="0">
                    <a:pos x="148" y="375"/>
                  </a:cxn>
                  <a:cxn ang="0">
                    <a:pos x="128" y="376"/>
                  </a:cxn>
                  <a:cxn ang="0">
                    <a:pos x="119" y="371"/>
                  </a:cxn>
                  <a:cxn ang="0">
                    <a:pos x="94" y="390"/>
                  </a:cxn>
                  <a:cxn ang="0">
                    <a:pos x="73" y="401"/>
                  </a:cxn>
                  <a:cxn ang="0">
                    <a:pos x="48" y="423"/>
                  </a:cxn>
                  <a:cxn ang="0">
                    <a:pos x="21" y="424"/>
                  </a:cxn>
                </a:cxnLst>
                <a:rect l="0" t="0" r="r" b="b"/>
                <a:pathLst>
                  <a:path w="424" h="438">
                    <a:moveTo>
                      <a:pt x="21" y="424"/>
                    </a:moveTo>
                    <a:lnTo>
                      <a:pt x="0" y="438"/>
                    </a:lnTo>
                    <a:lnTo>
                      <a:pt x="11" y="369"/>
                    </a:lnTo>
                    <a:lnTo>
                      <a:pt x="9" y="346"/>
                    </a:lnTo>
                    <a:lnTo>
                      <a:pt x="17" y="334"/>
                    </a:lnTo>
                    <a:lnTo>
                      <a:pt x="21" y="329"/>
                    </a:lnTo>
                    <a:lnTo>
                      <a:pt x="42" y="323"/>
                    </a:lnTo>
                    <a:lnTo>
                      <a:pt x="59" y="279"/>
                    </a:lnTo>
                    <a:lnTo>
                      <a:pt x="80" y="281"/>
                    </a:lnTo>
                    <a:lnTo>
                      <a:pt x="102" y="263"/>
                    </a:lnTo>
                    <a:lnTo>
                      <a:pt x="127" y="244"/>
                    </a:lnTo>
                    <a:lnTo>
                      <a:pt x="130" y="233"/>
                    </a:lnTo>
                    <a:lnTo>
                      <a:pt x="119" y="223"/>
                    </a:lnTo>
                    <a:lnTo>
                      <a:pt x="104" y="225"/>
                    </a:lnTo>
                    <a:lnTo>
                      <a:pt x="82" y="248"/>
                    </a:lnTo>
                    <a:lnTo>
                      <a:pt x="57" y="259"/>
                    </a:lnTo>
                    <a:lnTo>
                      <a:pt x="40" y="242"/>
                    </a:lnTo>
                    <a:lnTo>
                      <a:pt x="52" y="233"/>
                    </a:lnTo>
                    <a:lnTo>
                      <a:pt x="50" y="213"/>
                    </a:lnTo>
                    <a:lnTo>
                      <a:pt x="56" y="208"/>
                    </a:lnTo>
                    <a:lnTo>
                      <a:pt x="61" y="202"/>
                    </a:lnTo>
                    <a:lnTo>
                      <a:pt x="77" y="210"/>
                    </a:lnTo>
                    <a:lnTo>
                      <a:pt x="86" y="208"/>
                    </a:lnTo>
                    <a:lnTo>
                      <a:pt x="96" y="194"/>
                    </a:lnTo>
                    <a:lnTo>
                      <a:pt x="96" y="185"/>
                    </a:lnTo>
                    <a:lnTo>
                      <a:pt x="84" y="173"/>
                    </a:lnTo>
                    <a:lnTo>
                      <a:pt x="59" y="188"/>
                    </a:lnTo>
                    <a:lnTo>
                      <a:pt x="40" y="188"/>
                    </a:lnTo>
                    <a:lnTo>
                      <a:pt x="25" y="165"/>
                    </a:lnTo>
                    <a:lnTo>
                      <a:pt x="33" y="150"/>
                    </a:lnTo>
                    <a:lnTo>
                      <a:pt x="31" y="133"/>
                    </a:lnTo>
                    <a:lnTo>
                      <a:pt x="34" y="121"/>
                    </a:lnTo>
                    <a:lnTo>
                      <a:pt x="44" y="131"/>
                    </a:lnTo>
                    <a:lnTo>
                      <a:pt x="59" y="139"/>
                    </a:lnTo>
                    <a:lnTo>
                      <a:pt x="65" y="135"/>
                    </a:lnTo>
                    <a:lnTo>
                      <a:pt x="59" y="127"/>
                    </a:lnTo>
                    <a:lnTo>
                      <a:pt x="63" y="114"/>
                    </a:lnTo>
                    <a:lnTo>
                      <a:pt x="80" y="102"/>
                    </a:lnTo>
                    <a:lnTo>
                      <a:pt x="90" y="92"/>
                    </a:lnTo>
                    <a:lnTo>
                      <a:pt x="94" y="77"/>
                    </a:lnTo>
                    <a:lnTo>
                      <a:pt x="105" y="67"/>
                    </a:lnTo>
                    <a:lnTo>
                      <a:pt x="117" y="62"/>
                    </a:lnTo>
                    <a:lnTo>
                      <a:pt x="151" y="58"/>
                    </a:lnTo>
                    <a:lnTo>
                      <a:pt x="155" y="54"/>
                    </a:lnTo>
                    <a:lnTo>
                      <a:pt x="165" y="43"/>
                    </a:lnTo>
                    <a:lnTo>
                      <a:pt x="186" y="43"/>
                    </a:lnTo>
                    <a:lnTo>
                      <a:pt x="198" y="29"/>
                    </a:lnTo>
                    <a:lnTo>
                      <a:pt x="221" y="27"/>
                    </a:lnTo>
                    <a:lnTo>
                      <a:pt x="230" y="29"/>
                    </a:lnTo>
                    <a:lnTo>
                      <a:pt x="244" y="27"/>
                    </a:lnTo>
                    <a:lnTo>
                      <a:pt x="247" y="2"/>
                    </a:lnTo>
                    <a:lnTo>
                      <a:pt x="259" y="0"/>
                    </a:lnTo>
                    <a:lnTo>
                      <a:pt x="278" y="14"/>
                    </a:lnTo>
                    <a:lnTo>
                      <a:pt x="290" y="12"/>
                    </a:lnTo>
                    <a:lnTo>
                      <a:pt x="307" y="6"/>
                    </a:lnTo>
                    <a:lnTo>
                      <a:pt x="316" y="2"/>
                    </a:lnTo>
                    <a:lnTo>
                      <a:pt x="336" y="4"/>
                    </a:lnTo>
                    <a:lnTo>
                      <a:pt x="347" y="10"/>
                    </a:lnTo>
                    <a:lnTo>
                      <a:pt x="366" y="0"/>
                    </a:lnTo>
                    <a:lnTo>
                      <a:pt x="387" y="2"/>
                    </a:lnTo>
                    <a:lnTo>
                      <a:pt x="391" y="35"/>
                    </a:lnTo>
                    <a:lnTo>
                      <a:pt x="420" y="50"/>
                    </a:lnTo>
                    <a:lnTo>
                      <a:pt x="424" y="69"/>
                    </a:lnTo>
                    <a:lnTo>
                      <a:pt x="416" y="85"/>
                    </a:lnTo>
                    <a:lnTo>
                      <a:pt x="422" y="102"/>
                    </a:lnTo>
                    <a:lnTo>
                      <a:pt x="401" y="142"/>
                    </a:lnTo>
                    <a:lnTo>
                      <a:pt x="355" y="137"/>
                    </a:lnTo>
                    <a:lnTo>
                      <a:pt x="297" y="152"/>
                    </a:lnTo>
                    <a:lnTo>
                      <a:pt x="276" y="154"/>
                    </a:lnTo>
                    <a:lnTo>
                      <a:pt x="244" y="181"/>
                    </a:lnTo>
                    <a:lnTo>
                      <a:pt x="234" y="211"/>
                    </a:lnTo>
                    <a:lnTo>
                      <a:pt x="244" y="238"/>
                    </a:lnTo>
                    <a:lnTo>
                      <a:pt x="261" y="246"/>
                    </a:lnTo>
                    <a:lnTo>
                      <a:pt x="267" y="265"/>
                    </a:lnTo>
                    <a:lnTo>
                      <a:pt x="263" y="279"/>
                    </a:lnTo>
                    <a:lnTo>
                      <a:pt x="274" y="286"/>
                    </a:lnTo>
                    <a:lnTo>
                      <a:pt x="292" y="294"/>
                    </a:lnTo>
                    <a:lnTo>
                      <a:pt x="297" y="313"/>
                    </a:lnTo>
                    <a:lnTo>
                      <a:pt x="292" y="338"/>
                    </a:lnTo>
                    <a:lnTo>
                      <a:pt x="272" y="359"/>
                    </a:lnTo>
                    <a:lnTo>
                      <a:pt x="251" y="350"/>
                    </a:lnTo>
                    <a:lnTo>
                      <a:pt x="222" y="363"/>
                    </a:lnTo>
                    <a:lnTo>
                      <a:pt x="211" y="359"/>
                    </a:lnTo>
                    <a:lnTo>
                      <a:pt x="194" y="363"/>
                    </a:lnTo>
                    <a:lnTo>
                      <a:pt x="182" y="375"/>
                    </a:lnTo>
                    <a:lnTo>
                      <a:pt x="148" y="375"/>
                    </a:lnTo>
                    <a:lnTo>
                      <a:pt x="140" y="382"/>
                    </a:lnTo>
                    <a:lnTo>
                      <a:pt x="128" y="376"/>
                    </a:lnTo>
                    <a:lnTo>
                      <a:pt x="121" y="371"/>
                    </a:lnTo>
                    <a:lnTo>
                      <a:pt x="119" y="371"/>
                    </a:lnTo>
                    <a:lnTo>
                      <a:pt x="100" y="380"/>
                    </a:lnTo>
                    <a:lnTo>
                      <a:pt x="94" y="390"/>
                    </a:lnTo>
                    <a:lnTo>
                      <a:pt x="80" y="394"/>
                    </a:lnTo>
                    <a:lnTo>
                      <a:pt x="73" y="401"/>
                    </a:lnTo>
                    <a:lnTo>
                      <a:pt x="59" y="407"/>
                    </a:lnTo>
                    <a:lnTo>
                      <a:pt x="48" y="423"/>
                    </a:lnTo>
                    <a:lnTo>
                      <a:pt x="34" y="430"/>
                    </a:lnTo>
                    <a:lnTo>
                      <a:pt x="21" y="424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85" name="Freeform 56"/>
              <p:cNvSpPr>
                <a:spLocks noChangeArrowheads="1"/>
              </p:cNvSpPr>
              <p:nvPr/>
            </p:nvSpPr>
            <p:spPr bwMode="auto">
              <a:xfrm rot="360000">
                <a:off x="890" y="657"/>
                <a:ext cx="443" cy="369"/>
              </a:xfrm>
              <a:custGeom>
                <a:avLst/>
                <a:gdLst/>
                <a:ahLst/>
                <a:cxnLst>
                  <a:cxn ang="0">
                    <a:pos x="104" y="496"/>
                  </a:cxn>
                  <a:cxn ang="0">
                    <a:pos x="152" y="471"/>
                  </a:cxn>
                  <a:cxn ang="0">
                    <a:pos x="117" y="471"/>
                  </a:cxn>
                  <a:cxn ang="0">
                    <a:pos x="89" y="467"/>
                  </a:cxn>
                  <a:cxn ang="0">
                    <a:pos x="48" y="467"/>
                  </a:cxn>
                  <a:cxn ang="0">
                    <a:pos x="56" y="426"/>
                  </a:cxn>
                  <a:cxn ang="0">
                    <a:pos x="20" y="390"/>
                  </a:cxn>
                  <a:cxn ang="0">
                    <a:pos x="4" y="344"/>
                  </a:cxn>
                  <a:cxn ang="0">
                    <a:pos x="31" y="313"/>
                  </a:cxn>
                  <a:cxn ang="0">
                    <a:pos x="58" y="315"/>
                  </a:cxn>
                  <a:cxn ang="0">
                    <a:pos x="46" y="292"/>
                  </a:cxn>
                  <a:cxn ang="0">
                    <a:pos x="50" y="261"/>
                  </a:cxn>
                  <a:cxn ang="0">
                    <a:pos x="102" y="265"/>
                  </a:cxn>
                  <a:cxn ang="0">
                    <a:pos x="140" y="242"/>
                  </a:cxn>
                  <a:cxn ang="0">
                    <a:pos x="167" y="213"/>
                  </a:cxn>
                  <a:cxn ang="0">
                    <a:pos x="194" y="202"/>
                  </a:cxn>
                  <a:cxn ang="0">
                    <a:pos x="227" y="215"/>
                  </a:cxn>
                  <a:cxn ang="0">
                    <a:pos x="290" y="202"/>
                  </a:cxn>
                  <a:cxn ang="0">
                    <a:pos x="351" y="181"/>
                  </a:cxn>
                  <a:cxn ang="0">
                    <a:pos x="369" y="210"/>
                  </a:cxn>
                  <a:cxn ang="0">
                    <a:pos x="396" y="192"/>
                  </a:cxn>
                  <a:cxn ang="0">
                    <a:pos x="426" y="211"/>
                  </a:cxn>
                  <a:cxn ang="0">
                    <a:pos x="444" y="175"/>
                  </a:cxn>
                  <a:cxn ang="0">
                    <a:pos x="398" y="162"/>
                  </a:cxn>
                  <a:cxn ang="0">
                    <a:pos x="392" y="137"/>
                  </a:cxn>
                  <a:cxn ang="0">
                    <a:pos x="378" y="104"/>
                  </a:cxn>
                  <a:cxn ang="0">
                    <a:pos x="421" y="96"/>
                  </a:cxn>
                  <a:cxn ang="0">
                    <a:pos x="459" y="69"/>
                  </a:cxn>
                  <a:cxn ang="0">
                    <a:pos x="503" y="60"/>
                  </a:cxn>
                  <a:cxn ang="0">
                    <a:pos x="522" y="23"/>
                  </a:cxn>
                  <a:cxn ang="0">
                    <a:pos x="578" y="16"/>
                  </a:cxn>
                  <a:cxn ang="0">
                    <a:pos x="561" y="54"/>
                  </a:cxn>
                  <a:cxn ang="0">
                    <a:pos x="588" y="31"/>
                  </a:cxn>
                  <a:cxn ang="0">
                    <a:pos x="634" y="0"/>
                  </a:cxn>
                  <a:cxn ang="0">
                    <a:pos x="645" y="33"/>
                  </a:cxn>
                  <a:cxn ang="0">
                    <a:pos x="611" y="102"/>
                  </a:cxn>
                  <a:cxn ang="0">
                    <a:pos x="599" y="181"/>
                  </a:cxn>
                  <a:cxn ang="0">
                    <a:pos x="547" y="204"/>
                  </a:cxn>
                  <a:cxn ang="0">
                    <a:pos x="538" y="244"/>
                  </a:cxn>
                  <a:cxn ang="0">
                    <a:pos x="538" y="284"/>
                  </a:cxn>
                  <a:cxn ang="0">
                    <a:pos x="518" y="327"/>
                  </a:cxn>
                  <a:cxn ang="0">
                    <a:pos x="522" y="392"/>
                  </a:cxn>
                  <a:cxn ang="0">
                    <a:pos x="526" y="448"/>
                  </a:cxn>
                  <a:cxn ang="0">
                    <a:pos x="474" y="482"/>
                  </a:cxn>
                  <a:cxn ang="0">
                    <a:pos x="386" y="494"/>
                  </a:cxn>
                  <a:cxn ang="0">
                    <a:pos x="353" y="507"/>
                  </a:cxn>
                  <a:cxn ang="0">
                    <a:pos x="296" y="520"/>
                  </a:cxn>
                  <a:cxn ang="0">
                    <a:pos x="261" y="538"/>
                  </a:cxn>
                  <a:cxn ang="0">
                    <a:pos x="202" y="555"/>
                  </a:cxn>
                  <a:cxn ang="0">
                    <a:pos x="177" y="557"/>
                  </a:cxn>
                  <a:cxn ang="0">
                    <a:pos x="162" y="534"/>
                  </a:cxn>
                  <a:cxn ang="0">
                    <a:pos x="125" y="561"/>
                  </a:cxn>
                  <a:cxn ang="0">
                    <a:pos x="89" y="601"/>
                  </a:cxn>
                  <a:cxn ang="0">
                    <a:pos x="98" y="540"/>
                  </a:cxn>
                </a:cxnLst>
                <a:rect l="0" t="0" r="r" b="b"/>
                <a:pathLst>
                  <a:path w="645" h="601">
                    <a:moveTo>
                      <a:pt x="98" y="540"/>
                    </a:moveTo>
                    <a:lnTo>
                      <a:pt x="94" y="522"/>
                    </a:lnTo>
                    <a:lnTo>
                      <a:pt x="104" y="496"/>
                    </a:lnTo>
                    <a:lnTo>
                      <a:pt x="133" y="488"/>
                    </a:lnTo>
                    <a:lnTo>
                      <a:pt x="140" y="478"/>
                    </a:lnTo>
                    <a:lnTo>
                      <a:pt x="152" y="471"/>
                    </a:lnTo>
                    <a:lnTo>
                      <a:pt x="154" y="461"/>
                    </a:lnTo>
                    <a:lnTo>
                      <a:pt x="140" y="455"/>
                    </a:lnTo>
                    <a:lnTo>
                      <a:pt x="117" y="471"/>
                    </a:lnTo>
                    <a:lnTo>
                      <a:pt x="98" y="474"/>
                    </a:lnTo>
                    <a:lnTo>
                      <a:pt x="100" y="474"/>
                    </a:lnTo>
                    <a:lnTo>
                      <a:pt x="89" y="467"/>
                    </a:lnTo>
                    <a:lnTo>
                      <a:pt x="77" y="478"/>
                    </a:lnTo>
                    <a:lnTo>
                      <a:pt x="68" y="492"/>
                    </a:lnTo>
                    <a:lnTo>
                      <a:pt x="48" y="467"/>
                    </a:lnTo>
                    <a:lnTo>
                      <a:pt x="58" y="455"/>
                    </a:lnTo>
                    <a:lnTo>
                      <a:pt x="68" y="446"/>
                    </a:lnTo>
                    <a:lnTo>
                      <a:pt x="56" y="426"/>
                    </a:lnTo>
                    <a:lnTo>
                      <a:pt x="52" y="388"/>
                    </a:lnTo>
                    <a:lnTo>
                      <a:pt x="43" y="380"/>
                    </a:lnTo>
                    <a:lnTo>
                      <a:pt x="20" y="390"/>
                    </a:lnTo>
                    <a:lnTo>
                      <a:pt x="0" y="371"/>
                    </a:lnTo>
                    <a:lnTo>
                      <a:pt x="10" y="359"/>
                    </a:lnTo>
                    <a:lnTo>
                      <a:pt x="4" y="344"/>
                    </a:lnTo>
                    <a:lnTo>
                      <a:pt x="18" y="332"/>
                    </a:lnTo>
                    <a:lnTo>
                      <a:pt x="18" y="323"/>
                    </a:lnTo>
                    <a:lnTo>
                      <a:pt x="31" y="313"/>
                    </a:lnTo>
                    <a:lnTo>
                      <a:pt x="41" y="317"/>
                    </a:lnTo>
                    <a:lnTo>
                      <a:pt x="48" y="319"/>
                    </a:lnTo>
                    <a:lnTo>
                      <a:pt x="58" y="315"/>
                    </a:lnTo>
                    <a:lnTo>
                      <a:pt x="58" y="306"/>
                    </a:lnTo>
                    <a:lnTo>
                      <a:pt x="68" y="288"/>
                    </a:lnTo>
                    <a:lnTo>
                      <a:pt x="46" y="292"/>
                    </a:lnTo>
                    <a:lnTo>
                      <a:pt x="37" y="273"/>
                    </a:lnTo>
                    <a:lnTo>
                      <a:pt x="46" y="271"/>
                    </a:lnTo>
                    <a:lnTo>
                      <a:pt x="50" y="261"/>
                    </a:lnTo>
                    <a:lnTo>
                      <a:pt x="68" y="258"/>
                    </a:lnTo>
                    <a:lnTo>
                      <a:pt x="91" y="263"/>
                    </a:lnTo>
                    <a:lnTo>
                      <a:pt x="102" y="265"/>
                    </a:lnTo>
                    <a:lnTo>
                      <a:pt x="104" y="254"/>
                    </a:lnTo>
                    <a:lnTo>
                      <a:pt x="117" y="248"/>
                    </a:lnTo>
                    <a:lnTo>
                      <a:pt x="140" y="242"/>
                    </a:lnTo>
                    <a:lnTo>
                      <a:pt x="123" y="217"/>
                    </a:lnTo>
                    <a:lnTo>
                      <a:pt x="146" y="213"/>
                    </a:lnTo>
                    <a:lnTo>
                      <a:pt x="167" y="213"/>
                    </a:lnTo>
                    <a:lnTo>
                      <a:pt x="179" y="204"/>
                    </a:lnTo>
                    <a:lnTo>
                      <a:pt x="186" y="200"/>
                    </a:lnTo>
                    <a:lnTo>
                      <a:pt x="194" y="202"/>
                    </a:lnTo>
                    <a:lnTo>
                      <a:pt x="204" y="206"/>
                    </a:lnTo>
                    <a:lnTo>
                      <a:pt x="217" y="208"/>
                    </a:lnTo>
                    <a:lnTo>
                      <a:pt x="227" y="215"/>
                    </a:lnTo>
                    <a:lnTo>
                      <a:pt x="240" y="225"/>
                    </a:lnTo>
                    <a:lnTo>
                      <a:pt x="263" y="213"/>
                    </a:lnTo>
                    <a:lnTo>
                      <a:pt x="290" y="202"/>
                    </a:lnTo>
                    <a:lnTo>
                      <a:pt x="317" y="210"/>
                    </a:lnTo>
                    <a:lnTo>
                      <a:pt x="336" y="194"/>
                    </a:lnTo>
                    <a:lnTo>
                      <a:pt x="351" y="181"/>
                    </a:lnTo>
                    <a:lnTo>
                      <a:pt x="373" y="187"/>
                    </a:lnTo>
                    <a:lnTo>
                      <a:pt x="365" y="202"/>
                    </a:lnTo>
                    <a:lnTo>
                      <a:pt x="369" y="210"/>
                    </a:lnTo>
                    <a:lnTo>
                      <a:pt x="373" y="219"/>
                    </a:lnTo>
                    <a:lnTo>
                      <a:pt x="378" y="200"/>
                    </a:lnTo>
                    <a:lnTo>
                      <a:pt x="396" y="192"/>
                    </a:lnTo>
                    <a:lnTo>
                      <a:pt x="405" y="183"/>
                    </a:lnTo>
                    <a:lnTo>
                      <a:pt x="417" y="204"/>
                    </a:lnTo>
                    <a:lnTo>
                      <a:pt x="426" y="211"/>
                    </a:lnTo>
                    <a:lnTo>
                      <a:pt x="430" y="192"/>
                    </a:lnTo>
                    <a:lnTo>
                      <a:pt x="440" y="183"/>
                    </a:lnTo>
                    <a:lnTo>
                      <a:pt x="444" y="175"/>
                    </a:lnTo>
                    <a:lnTo>
                      <a:pt x="428" y="175"/>
                    </a:lnTo>
                    <a:lnTo>
                      <a:pt x="409" y="175"/>
                    </a:lnTo>
                    <a:lnTo>
                      <a:pt x="398" y="162"/>
                    </a:lnTo>
                    <a:lnTo>
                      <a:pt x="446" y="133"/>
                    </a:lnTo>
                    <a:lnTo>
                      <a:pt x="413" y="140"/>
                    </a:lnTo>
                    <a:lnTo>
                      <a:pt x="392" y="137"/>
                    </a:lnTo>
                    <a:lnTo>
                      <a:pt x="396" y="123"/>
                    </a:lnTo>
                    <a:lnTo>
                      <a:pt x="396" y="114"/>
                    </a:lnTo>
                    <a:lnTo>
                      <a:pt x="378" y="104"/>
                    </a:lnTo>
                    <a:lnTo>
                      <a:pt x="376" y="94"/>
                    </a:lnTo>
                    <a:lnTo>
                      <a:pt x="392" y="91"/>
                    </a:lnTo>
                    <a:lnTo>
                      <a:pt x="421" y="96"/>
                    </a:lnTo>
                    <a:lnTo>
                      <a:pt x="440" y="96"/>
                    </a:lnTo>
                    <a:lnTo>
                      <a:pt x="457" y="81"/>
                    </a:lnTo>
                    <a:lnTo>
                      <a:pt x="459" y="69"/>
                    </a:lnTo>
                    <a:lnTo>
                      <a:pt x="474" y="54"/>
                    </a:lnTo>
                    <a:lnTo>
                      <a:pt x="486" y="58"/>
                    </a:lnTo>
                    <a:lnTo>
                      <a:pt x="503" y="60"/>
                    </a:lnTo>
                    <a:lnTo>
                      <a:pt x="499" y="50"/>
                    </a:lnTo>
                    <a:lnTo>
                      <a:pt x="499" y="39"/>
                    </a:lnTo>
                    <a:lnTo>
                      <a:pt x="522" y="23"/>
                    </a:lnTo>
                    <a:lnTo>
                      <a:pt x="541" y="18"/>
                    </a:lnTo>
                    <a:lnTo>
                      <a:pt x="564" y="8"/>
                    </a:lnTo>
                    <a:lnTo>
                      <a:pt x="578" y="16"/>
                    </a:lnTo>
                    <a:lnTo>
                      <a:pt x="578" y="27"/>
                    </a:lnTo>
                    <a:lnTo>
                      <a:pt x="564" y="39"/>
                    </a:lnTo>
                    <a:lnTo>
                      <a:pt x="561" y="54"/>
                    </a:lnTo>
                    <a:lnTo>
                      <a:pt x="574" y="62"/>
                    </a:lnTo>
                    <a:lnTo>
                      <a:pt x="589" y="54"/>
                    </a:lnTo>
                    <a:lnTo>
                      <a:pt x="588" y="31"/>
                    </a:lnTo>
                    <a:lnTo>
                      <a:pt x="611" y="21"/>
                    </a:lnTo>
                    <a:lnTo>
                      <a:pt x="616" y="12"/>
                    </a:lnTo>
                    <a:lnTo>
                      <a:pt x="634" y="0"/>
                    </a:lnTo>
                    <a:lnTo>
                      <a:pt x="643" y="8"/>
                    </a:lnTo>
                    <a:lnTo>
                      <a:pt x="639" y="18"/>
                    </a:lnTo>
                    <a:lnTo>
                      <a:pt x="645" y="33"/>
                    </a:lnTo>
                    <a:lnTo>
                      <a:pt x="634" y="58"/>
                    </a:lnTo>
                    <a:lnTo>
                      <a:pt x="626" y="87"/>
                    </a:lnTo>
                    <a:lnTo>
                      <a:pt x="611" y="102"/>
                    </a:lnTo>
                    <a:lnTo>
                      <a:pt x="607" y="152"/>
                    </a:lnTo>
                    <a:lnTo>
                      <a:pt x="603" y="167"/>
                    </a:lnTo>
                    <a:lnTo>
                      <a:pt x="599" y="181"/>
                    </a:lnTo>
                    <a:lnTo>
                      <a:pt x="580" y="206"/>
                    </a:lnTo>
                    <a:lnTo>
                      <a:pt x="564" y="206"/>
                    </a:lnTo>
                    <a:lnTo>
                      <a:pt x="547" y="204"/>
                    </a:lnTo>
                    <a:lnTo>
                      <a:pt x="543" y="208"/>
                    </a:lnTo>
                    <a:lnTo>
                      <a:pt x="545" y="223"/>
                    </a:lnTo>
                    <a:lnTo>
                      <a:pt x="538" y="244"/>
                    </a:lnTo>
                    <a:lnTo>
                      <a:pt x="528" y="258"/>
                    </a:lnTo>
                    <a:lnTo>
                      <a:pt x="528" y="271"/>
                    </a:lnTo>
                    <a:lnTo>
                      <a:pt x="538" y="284"/>
                    </a:lnTo>
                    <a:lnTo>
                      <a:pt x="522" y="302"/>
                    </a:lnTo>
                    <a:lnTo>
                      <a:pt x="515" y="315"/>
                    </a:lnTo>
                    <a:lnTo>
                      <a:pt x="518" y="327"/>
                    </a:lnTo>
                    <a:lnTo>
                      <a:pt x="524" y="336"/>
                    </a:lnTo>
                    <a:lnTo>
                      <a:pt x="534" y="369"/>
                    </a:lnTo>
                    <a:lnTo>
                      <a:pt x="522" y="392"/>
                    </a:lnTo>
                    <a:lnTo>
                      <a:pt x="517" y="403"/>
                    </a:lnTo>
                    <a:lnTo>
                      <a:pt x="528" y="426"/>
                    </a:lnTo>
                    <a:lnTo>
                      <a:pt x="526" y="448"/>
                    </a:lnTo>
                    <a:lnTo>
                      <a:pt x="503" y="471"/>
                    </a:lnTo>
                    <a:lnTo>
                      <a:pt x="495" y="482"/>
                    </a:lnTo>
                    <a:lnTo>
                      <a:pt x="474" y="482"/>
                    </a:lnTo>
                    <a:lnTo>
                      <a:pt x="453" y="490"/>
                    </a:lnTo>
                    <a:lnTo>
                      <a:pt x="426" y="482"/>
                    </a:lnTo>
                    <a:lnTo>
                      <a:pt x="386" y="494"/>
                    </a:lnTo>
                    <a:lnTo>
                      <a:pt x="365" y="480"/>
                    </a:lnTo>
                    <a:lnTo>
                      <a:pt x="355" y="480"/>
                    </a:lnTo>
                    <a:lnTo>
                      <a:pt x="353" y="507"/>
                    </a:lnTo>
                    <a:lnTo>
                      <a:pt x="315" y="509"/>
                    </a:lnTo>
                    <a:lnTo>
                      <a:pt x="305" y="509"/>
                    </a:lnTo>
                    <a:lnTo>
                      <a:pt x="296" y="520"/>
                    </a:lnTo>
                    <a:lnTo>
                      <a:pt x="277" y="522"/>
                    </a:lnTo>
                    <a:lnTo>
                      <a:pt x="271" y="522"/>
                    </a:lnTo>
                    <a:lnTo>
                      <a:pt x="261" y="538"/>
                    </a:lnTo>
                    <a:lnTo>
                      <a:pt x="225" y="542"/>
                    </a:lnTo>
                    <a:lnTo>
                      <a:pt x="211" y="547"/>
                    </a:lnTo>
                    <a:lnTo>
                      <a:pt x="202" y="555"/>
                    </a:lnTo>
                    <a:lnTo>
                      <a:pt x="192" y="549"/>
                    </a:lnTo>
                    <a:lnTo>
                      <a:pt x="186" y="553"/>
                    </a:lnTo>
                    <a:lnTo>
                      <a:pt x="177" y="557"/>
                    </a:lnTo>
                    <a:lnTo>
                      <a:pt x="167" y="563"/>
                    </a:lnTo>
                    <a:lnTo>
                      <a:pt x="169" y="540"/>
                    </a:lnTo>
                    <a:lnTo>
                      <a:pt x="162" y="534"/>
                    </a:lnTo>
                    <a:lnTo>
                      <a:pt x="144" y="538"/>
                    </a:lnTo>
                    <a:lnTo>
                      <a:pt x="133" y="563"/>
                    </a:lnTo>
                    <a:lnTo>
                      <a:pt x="125" y="561"/>
                    </a:lnTo>
                    <a:lnTo>
                      <a:pt x="114" y="572"/>
                    </a:lnTo>
                    <a:lnTo>
                      <a:pt x="106" y="590"/>
                    </a:lnTo>
                    <a:lnTo>
                      <a:pt x="89" y="601"/>
                    </a:lnTo>
                    <a:lnTo>
                      <a:pt x="83" y="578"/>
                    </a:lnTo>
                    <a:lnTo>
                      <a:pt x="91" y="553"/>
                    </a:lnTo>
                    <a:lnTo>
                      <a:pt x="98" y="54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86" name="Freeform 57"/>
              <p:cNvSpPr>
                <a:spLocks noChangeArrowheads="1"/>
              </p:cNvSpPr>
              <p:nvPr/>
            </p:nvSpPr>
            <p:spPr bwMode="auto">
              <a:xfrm rot="360000">
                <a:off x="1223" y="700"/>
                <a:ext cx="308" cy="438"/>
              </a:xfrm>
              <a:custGeom>
                <a:avLst/>
                <a:gdLst/>
                <a:ahLst/>
                <a:cxnLst>
                  <a:cxn ang="0">
                    <a:pos x="39" y="340"/>
                  </a:cxn>
                  <a:cxn ang="0">
                    <a:pos x="24" y="279"/>
                  </a:cxn>
                  <a:cxn ang="0">
                    <a:pos x="33" y="232"/>
                  </a:cxn>
                  <a:cxn ang="0">
                    <a:pos x="52" y="173"/>
                  </a:cxn>
                  <a:cxn ang="0">
                    <a:pos x="73" y="175"/>
                  </a:cxn>
                  <a:cxn ang="0">
                    <a:pos x="108" y="142"/>
                  </a:cxn>
                  <a:cxn ang="0">
                    <a:pos x="118" y="71"/>
                  </a:cxn>
                  <a:cxn ang="0">
                    <a:pos x="148" y="0"/>
                  </a:cxn>
                  <a:cxn ang="0">
                    <a:pos x="171" y="6"/>
                  </a:cxn>
                  <a:cxn ang="0">
                    <a:pos x="187" y="29"/>
                  </a:cxn>
                  <a:cxn ang="0">
                    <a:pos x="202" y="6"/>
                  </a:cxn>
                  <a:cxn ang="0">
                    <a:pos x="306" y="77"/>
                  </a:cxn>
                  <a:cxn ang="0">
                    <a:pos x="325" y="96"/>
                  </a:cxn>
                  <a:cxn ang="0">
                    <a:pos x="382" y="110"/>
                  </a:cxn>
                  <a:cxn ang="0">
                    <a:pos x="377" y="136"/>
                  </a:cxn>
                  <a:cxn ang="0">
                    <a:pos x="352" y="173"/>
                  </a:cxn>
                  <a:cxn ang="0">
                    <a:pos x="338" y="190"/>
                  </a:cxn>
                  <a:cxn ang="0">
                    <a:pos x="340" y="227"/>
                  </a:cxn>
                  <a:cxn ang="0">
                    <a:pos x="355" y="225"/>
                  </a:cxn>
                  <a:cxn ang="0">
                    <a:pos x="363" y="263"/>
                  </a:cxn>
                  <a:cxn ang="0">
                    <a:pos x="386" y="286"/>
                  </a:cxn>
                  <a:cxn ang="0">
                    <a:pos x="388" y="317"/>
                  </a:cxn>
                  <a:cxn ang="0">
                    <a:pos x="425" y="300"/>
                  </a:cxn>
                  <a:cxn ang="0">
                    <a:pos x="450" y="317"/>
                  </a:cxn>
                  <a:cxn ang="0">
                    <a:pos x="425" y="355"/>
                  </a:cxn>
                  <a:cxn ang="0">
                    <a:pos x="379" y="384"/>
                  </a:cxn>
                  <a:cxn ang="0">
                    <a:pos x="400" y="396"/>
                  </a:cxn>
                  <a:cxn ang="0">
                    <a:pos x="417" y="405"/>
                  </a:cxn>
                  <a:cxn ang="0">
                    <a:pos x="434" y="415"/>
                  </a:cxn>
                  <a:cxn ang="0">
                    <a:pos x="426" y="492"/>
                  </a:cxn>
                  <a:cxn ang="0">
                    <a:pos x="403" y="511"/>
                  </a:cxn>
                  <a:cxn ang="0">
                    <a:pos x="377" y="509"/>
                  </a:cxn>
                  <a:cxn ang="0">
                    <a:pos x="359" y="534"/>
                  </a:cxn>
                  <a:cxn ang="0">
                    <a:pos x="363" y="570"/>
                  </a:cxn>
                  <a:cxn ang="0">
                    <a:pos x="352" y="637"/>
                  </a:cxn>
                  <a:cxn ang="0">
                    <a:pos x="311" y="668"/>
                  </a:cxn>
                  <a:cxn ang="0">
                    <a:pos x="290" y="710"/>
                  </a:cxn>
                  <a:cxn ang="0">
                    <a:pos x="265" y="697"/>
                  </a:cxn>
                  <a:cxn ang="0">
                    <a:pos x="242" y="680"/>
                  </a:cxn>
                  <a:cxn ang="0">
                    <a:pos x="208" y="674"/>
                  </a:cxn>
                  <a:cxn ang="0">
                    <a:pos x="164" y="689"/>
                  </a:cxn>
                  <a:cxn ang="0">
                    <a:pos x="106" y="670"/>
                  </a:cxn>
                  <a:cxn ang="0">
                    <a:pos x="70" y="647"/>
                  </a:cxn>
                  <a:cxn ang="0">
                    <a:pos x="75" y="626"/>
                  </a:cxn>
                  <a:cxn ang="0">
                    <a:pos x="52" y="620"/>
                  </a:cxn>
                  <a:cxn ang="0">
                    <a:pos x="14" y="593"/>
                  </a:cxn>
                  <a:cxn ang="0">
                    <a:pos x="33" y="555"/>
                  </a:cxn>
                  <a:cxn ang="0">
                    <a:pos x="27" y="536"/>
                  </a:cxn>
                  <a:cxn ang="0">
                    <a:pos x="37" y="509"/>
                  </a:cxn>
                  <a:cxn ang="0">
                    <a:pos x="22" y="492"/>
                  </a:cxn>
                  <a:cxn ang="0">
                    <a:pos x="0" y="451"/>
                  </a:cxn>
                  <a:cxn ang="0">
                    <a:pos x="37" y="398"/>
                  </a:cxn>
                  <a:cxn ang="0">
                    <a:pos x="22" y="373"/>
                  </a:cxn>
                </a:cxnLst>
                <a:rect l="0" t="0" r="r" b="b"/>
                <a:pathLst>
                  <a:path w="450" h="712">
                    <a:moveTo>
                      <a:pt x="27" y="359"/>
                    </a:moveTo>
                    <a:lnTo>
                      <a:pt x="39" y="340"/>
                    </a:lnTo>
                    <a:lnTo>
                      <a:pt x="29" y="300"/>
                    </a:lnTo>
                    <a:lnTo>
                      <a:pt x="24" y="279"/>
                    </a:lnTo>
                    <a:lnTo>
                      <a:pt x="47" y="254"/>
                    </a:lnTo>
                    <a:lnTo>
                      <a:pt x="33" y="232"/>
                    </a:lnTo>
                    <a:lnTo>
                      <a:pt x="47" y="213"/>
                    </a:lnTo>
                    <a:lnTo>
                      <a:pt x="52" y="173"/>
                    </a:lnTo>
                    <a:lnTo>
                      <a:pt x="75" y="175"/>
                    </a:lnTo>
                    <a:lnTo>
                      <a:pt x="73" y="175"/>
                    </a:lnTo>
                    <a:lnTo>
                      <a:pt x="89" y="171"/>
                    </a:lnTo>
                    <a:lnTo>
                      <a:pt x="108" y="142"/>
                    </a:lnTo>
                    <a:lnTo>
                      <a:pt x="114" y="110"/>
                    </a:lnTo>
                    <a:lnTo>
                      <a:pt x="118" y="71"/>
                    </a:lnTo>
                    <a:lnTo>
                      <a:pt x="131" y="58"/>
                    </a:lnTo>
                    <a:lnTo>
                      <a:pt x="148" y="0"/>
                    </a:lnTo>
                    <a:lnTo>
                      <a:pt x="162" y="6"/>
                    </a:lnTo>
                    <a:lnTo>
                      <a:pt x="171" y="6"/>
                    </a:lnTo>
                    <a:lnTo>
                      <a:pt x="177" y="10"/>
                    </a:lnTo>
                    <a:lnTo>
                      <a:pt x="187" y="29"/>
                    </a:lnTo>
                    <a:lnTo>
                      <a:pt x="192" y="12"/>
                    </a:lnTo>
                    <a:lnTo>
                      <a:pt x="202" y="6"/>
                    </a:lnTo>
                    <a:lnTo>
                      <a:pt x="217" y="10"/>
                    </a:lnTo>
                    <a:lnTo>
                      <a:pt x="306" y="77"/>
                    </a:lnTo>
                    <a:lnTo>
                      <a:pt x="306" y="87"/>
                    </a:lnTo>
                    <a:lnTo>
                      <a:pt x="325" y="96"/>
                    </a:lnTo>
                    <a:lnTo>
                      <a:pt x="357" y="96"/>
                    </a:lnTo>
                    <a:lnTo>
                      <a:pt x="382" y="110"/>
                    </a:lnTo>
                    <a:lnTo>
                      <a:pt x="384" y="123"/>
                    </a:lnTo>
                    <a:lnTo>
                      <a:pt x="377" y="136"/>
                    </a:lnTo>
                    <a:lnTo>
                      <a:pt x="354" y="171"/>
                    </a:lnTo>
                    <a:lnTo>
                      <a:pt x="352" y="173"/>
                    </a:lnTo>
                    <a:lnTo>
                      <a:pt x="346" y="184"/>
                    </a:lnTo>
                    <a:lnTo>
                      <a:pt x="338" y="190"/>
                    </a:lnTo>
                    <a:lnTo>
                      <a:pt x="338" y="200"/>
                    </a:lnTo>
                    <a:lnTo>
                      <a:pt x="340" y="227"/>
                    </a:lnTo>
                    <a:lnTo>
                      <a:pt x="342" y="229"/>
                    </a:lnTo>
                    <a:lnTo>
                      <a:pt x="355" y="225"/>
                    </a:lnTo>
                    <a:lnTo>
                      <a:pt x="361" y="234"/>
                    </a:lnTo>
                    <a:lnTo>
                      <a:pt x="363" y="263"/>
                    </a:lnTo>
                    <a:lnTo>
                      <a:pt x="382" y="265"/>
                    </a:lnTo>
                    <a:lnTo>
                      <a:pt x="386" y="286"/>
                    </a:lnTo>
                    <a:lnTo>
                      <a:pt x="384" y="309"/>
                    </a:lnTo>
                    <a:lnTo>
                      <a:pt x="388" y="317"/>
                    </a:lnTo>
                    <a:lnTo>
                      <a:pt x="392" y="317"/>
                    </a:lnTo>
                    <a:lnTo>
                      <a:pt x="425" y="300"/>
                    </a:lnTo>
                    <a:lnTo>
                      <a:pt x="423" y="296"/>
                    </a:lnTo>
                    <a:lnTo>
                      <a:pt x="450" y="317"/>
                    </a:lnTo>
                    <a:lnTo>
                      <a:pt x="450" y="338"/>
                    </a:lnTo>
                    <a:lnTo>
                      <a:pt x="425" y="355"/>
                    </a:lnTo>
                    <a:lnTo>
                      <a:pt x="394" y="357"/>
                    </a:lnTo>
                    <a:lnTo>
                      <a:pt x="379" y="384"/>
                    </a:lnTo>
                    <a:lnTo>
                      <a:pt x="386" y="399"/>
                    </a:lnTo>
                    <a:lnTo>
                      <a:pt x="400" y="396"/>
                    </a:lnTo>
                    <a:lnTo>
                      <a:pt x="415" y="398"/>
                    </a:lnTo>
                    <a:lnTo>
                      <a:pt x="417" y="405"/>
                    </a:lnTo>
                    <a:lnTo>
                      <a:pt x="425" y="411"/>
                    </a:lnTo>
                    <a:lnTo>
                      <a:pt x="434" y="415"/>
                    </a:lnTo>
                    <a:lnTo>
                      <a:pt x="442" y="457"/>
                    </a:lnTo>
                    <a:lnTo>
                      <a:pt x="426" y="492"/>
                    </a:lnTo>
                    <a:lnTo>
                      <a:pt x="413" y="509"/>
                    </a:lnTo>
                    <a:lnTo>
                      <a:pt x="403" y="511"/>
                    </a:lnTo>
                    <a:lnTo>
                      <a:pt x="396" y="495"/>
                    </a:lnTo>
                    <a:lnTo>
                      <a:pt x="377" y="509"/>
                    </a:lnTo>
                    <a:lnTo>
                      <a:pt x="375" y="520"/>
                    </a:lnTo>
                    <a:lnTo>
                      <a:pt x="359" y="534"/>
                    </a:lnTo>
                    <a:lnTo>
                      <a:pt x="357" y="547"/>
                    </a:lnTo>
                    <a:lnTo>
                      <a:pt x="363" y="570"/>
                    </a:lnTo>
                    <a:lnTo>
                      <a:pt x="346" y="616"/>
                    </a:lnTo>
                    <a:lnTo>
                      <a:pt x="352" y="637"/>
                    </a:lnTo>
                    <a:lnTo>
                      <a:pt x="323" y="651"/>
                    </a:lnTo>
                    <a:lnTo>
                      <a:pt x="311" y="668"/>
                    </a:lnTo>
                    <a:lnTo>
                      <a:pt x="304" y="685"/>
                    </a:lnTo>
                    <a:lnTo>
                      <a:pt x="290" y="710"/>
                    </a:lnTo>
                    <a:lnTo>
                      <a:pt x="273" y="712"/>
                    </a:lnTo>
                    <a:lnTo>
                      <a:pt x="265" y="697"/>
                    </a:lnTo>
                    <a:lnTo>
                      <a:pt x="258" y="685"/>
                    </a:lnTo>
                    <a:lnTo>
                      <a:pt x="242" y="680"/>
                    </a:lnTo>
                    <a:lnTo>
                      <a:pt x="221" y="682"/>
                    </a:lnTo>
                    <a:lnTo>
                      <a:pt x="208" y="674"/>
                    </a:lnTo>
                    <a:lnTo>
                      <a:pt x="196" y="672"/>
                    </a:lnTo>
                    <a:lnTo>
                      <a:pt x="164" y="689"/>
                    </a:lnTo>
                    <a:lnTo>
                      <a:pt x="144" y="689"/>
                    </a:lnTo>
                    <a:lnTo>
                      <a:pt x="106" y="670"/>
                    </a:lnTo>
                    <a:lnTo>
                      <a:pt x="81" y="668"/>
                    </a:lnTo>
                    <a:lnTo>
                      <a:pt x="70" y="647"/>
                    </a:lnTo>
                    <a:lnTo>
                      <a:pt x="79" y="634"/>
                    </a:lnTo>
                    <a:lnTo>
                      <a:pt x="75" y="626"/>
                    </a:lnTo>
                    <a:lnTo>
                      <a:pt x="64" y="620"/>
                    </a:lnTo>
                    <a:lnTo>
                      <a:pt x="52" y="620"/>
                    </a:lnTo>
                    <a:lnTo>
                      <a:pt x="14" y="620"/>
                    </a:lnTo>
                    <a:lnTo>
                      <a:pt x="14" y="593"/>
                    </a:lnTo>
                    <a:lnTo>
                      <a:pt x="25" y="568"/>
                    </a:lnTo>
                    <a:lnTo>
                      <a:pt x="33" y="555"/>
                    </a:lnTo>
                    <a:lnTo>
                      <a:pt x="33" y="551"/>
                    </a:lnTo>
                    <a:lnTo>
                      <a:pt x="27" y="536"/>
                    </a:lnTo>
                    <a:lnTo>
                      <a:pt x="35" y="518"/>
                    </a:lnTo>
                    <a:lnTo>
                      <a:pt x="37" y="509"/>
                    </a:lnTo>
                    <a:lnTo>
                      <a:pt x="35" y="499"/>
                    </a:lnTo>
                    <a:lnTo>
                      <a:pt x="22" y="492"/>
                    </a:lnTo>
                    <a:lnTo>
                      <a:pt x="4" y="484"/>
                    </a:lnTo>
                    <a:lnTo>
                      <a:pt x="0" y="451"/>
                    </a:lnTo>
                    <a:lnTo>
                      <a:pt x="31" y="419"/>
                    </a:lnTo>
                    <a:lnTo>
                      <a:pt x="37" y="398"/>
                    </a:lnTo>
                    <a:lnTo>
                      <a:pt x="27" y="386"/>
                    </a:lnTo>
                    <a:lnTo>
                      <a:pt x="22" y="373"/>
                    </a:lnTo>
                    <a:lnTo>
                      <a:pt x="27" y="359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87" name="Freeform 58"/>
              <p:cNvSpPr>
                <a:spLocks noChangeArrowheads="1"/>
              </p:cNvSpPr>
              <p:nvPr/>
            </p:nvSpPr>
            <p:spPr bwMode="auto">
              <a:xfrm rot="360000">
                <a:off x="1090" y="1057"/>
                <a:ext cx="420" cy="236"/>
              </a:xfrm>
              <a:custGeom>
                <a:avLst/>
                <a:gdLst/>
                <a:ahLst/>
                <a:cxnLst>
                  <a:cxn ang="0">
                    <a:pos x="19" y="299"/>
                  </a:cxn>
                  <a:cxn ang="0">
                    <a:pos x="58" y="270"/>
                  </a:cxn>
                  <a:cxn ang="0">
                    <a:pos x="40" y="238"/>
                  </a:cxn>
                  <a:cxn ang="0">
                    <a:pos x="50" y="213"/>
                  </a:cxn>
                  <a:cxn ang="0">
                    <a:pos x="63" y="192"/>
                  </a:cxn>
                  <a:cxn ang="0">
                    <a:pos x="63" y="165"/>
                  </a:cxn>
                  <a:cxn ang="0">
                    <a:pos x="33" y="144"/>
                  </a:cxn>
                  <a:cxn ang="0">
                    <a:pos x="29" y="111"/>
                  </a:cxn>
                  <a:cxn ang="0">
                    <a:pos x="8" y="92"/>
                  </a:cxn>
                  <a:cxn ang="0">
                    <a:pos x="4" y="63"/>
                  </a:cxn>
                  <a:cxn ang="0">
                    <a:pos x="13" y="44"/>
                  </a:cxn>
                  <a:cxn ang="0">
                    <a:pos x="65" y="15"/>
                  </a:cxn>
                  <a:cxn ang="0">
                    <a:pos x="146" y="3"/>
                  </a:cxn>
                  <a:cxn ang="0">
                    <a:pos x="169" y="23"/>
                  </a:cxn>
                  <a:cxn ang="0">
                    <a:pos x="171" y="34"/>
                  </a:cxn>
                  <a:cxn ang="0">
                    <a:pos x="188" y="36"/>
                  </a:cxn>
                  <a:cxn ang="0">
                    <a:pos x="223" y="34"/>
                  </a:cxn>
                  <a:cxn ang="0">
                    <a:pos x="225" y="61"/>
                  </a:cxn>
                  <a:cxn ang="0">
                    <a:pos x="234" y="82"/>
                  </a:cxn>
                  <a:cxn ang="0">
                    <a:pos x="274" y="90"/>
                  </a:cxn>
                  <a:cxn ang="0">
                    <a:pos x="319" y="103"/>
                  </a:cxn>
                  <a:cxn ang="0">
                    <a:pos x="351" y="86"/>
                  </a:cxn>
                  <a:cxn ang="0">
                    <a:pos x="376" y="96"/>
                  </a:cxn>
                  <a:cxn ang="0">
                    <a:pos x="407" y="96"/>
                  </a:cxn>
                  <a:cxn ang="0">
                    <a:pos x="420" y="109"/>
                  </a:cxn>
                  <a:cxn ang="0">
                    <a:pos x="443" y="126"/>
                  </a:cxn>
                  <a:cxn ang="0">
                    <a:pos x="466" y="80"/>
                  </a:cxn>
                  <a:cxn ang="0">
                    <a:pos x="507" y="51"/>
                  </a:cxn>
                  <a:cxn ang="0">
                    <a:pos x="551" y="44"/>
                  </a:cxn>
                  <a:cxn ang="0">
                    <a:pos x="578" y="67"/>
                  </a:cxn>
                  <a:cxn ang="0">
                    <a:pos x="585" y="111"/>
                  </a:cxn>
                  <a:cxn ang="0">
                    <a:pos x="612" y="130"/>
                  </a:cxn>
                  <a:cxn ang="0">
                    <a:pos x="610" y="167"/>
                  </a:cxn>
                  <a:cxn ang="0">
                    <a:pos x="566" y="195"/>
                  </a:cxn>
                  <a:cxn ang="0">
                    <a:pos x="539" y="207"/>
                  </a:cxn>
                  <a:cxn ang="0">
                    <a:pos x="535" y="239"/>
                  </a:cxn>
                  <a:cxn ang="0">
                    <a:pos x="507" y="261"/>
                  </a:cxn>
                  <a:cxn ang="0">
                    <a:pos x="505" y="312"/>
                  </a:cxn>
                  <a:cxn ang="0">
                    <a:pos x="438" y="316"/>
                  </a:cxn>
                  <a:cxn ang="0">
                    <a:pos x="422" y="322"/>
                  </a:cxn>
                  <a:cxn ang="0">
                    <a:pos x="416" y="355"/>
                  </a:cxn>
                  <a:cxn ang="0">
                    <a:pos x="367" y="370"/>
                  </a:cxn>
                  <a:cxn ang="0">
                    <a:pos x="345" y="364"/>
                  </a:cxn>
                  <a:cxn ang="0">
                    <a:pos x="330" y="383"/>
                  </a:cxn>
                  <a:cxn ang="0">
                    <a:pos x="313" y="372"/>
                  </a:cxn>
                  <a:cxn ang="0">
                    <a:pos x="290" y="362"/>
                  </a:cxn>
                  <a:cxn ang="0">
                    <a:pos x="265" y="370"/>
                  </a:cxn>
                  <a:cxn ang="0">
                    <a:pos x="240" y="370"/>
                  </a:cxn>
                  <a:cxn ang="0">
                    <a:pos x="238" y="343"/>
                  </a:cxn>
                  <a:cxn ang="0">
                    <a:pos x="213" y="332"/>
                  </a:cxn>
                  <a:cxn ang="0">
                    <a:pos x="184" y="334"/>
                  </a:cxn>
                  <a:cxn ang="0">
                    <a:pos x="154" y="347"/>
                  </a:cxn>
                  <a:cxn ang="0">
                    <a:pos x="132" y="330"/>
                  </a:cxn>
                  <a:cxn ang="0">
                    <a:pos x="123" y="322"/>
                  </a:cxn>
                  <a:cxn ang="0">
                    <a:pos x="94" y="334"/>
                  </a:cxn>
                  <a:cxn ang="0">
                    <a:pos x="84" y="364"/>
                  </a:cxn>
                  <a:cxn ang="0">
                    <a:pos x="40" y="360"/>
                  </a:cxn>
                  <a:cxn ang="0">
                    <a:pos x="25" y="341"/>
                  </a:cxn>
                  <a:cxn ang="0">
                    <a:pos x="0" y="330"/>
                  </a:cxn>
                </a:cxnLst>
                <a:rect l="0" t="0" r="r" b="b"/>
                <a:pathLst>
                  <a:path w="612" h="383">
                    <a:moveTo>
                      <a:pt x="8" y="322"/>
                    </a:moveTo>
                    <a:lnTo>
                      <a:pt x="19" y="299"/>
                    </a:lnTo>
                    <a:lnTo>
                      <a:pt x="44" y="284"/>
                    </a:lnTo>
                    <a:lnTo>
                      <a:pt x="58" y="270"/>
                    </a:lnTo>
                    <a:lnTo>
                      <a:pt x="58" y="253"/>
                    </a:lnTo>
                    <a:lnTo>
                      <a:pt x="40" y="238"/>
                    </a:lnTo>
                    <a:lnTo>
                      <a:pt x="40" y="224"/>
                    </a:lnTo>
                    <a:lnTo>
                      <a:pt x="50" y="213"/>
                    </a:lnTo>
                    <a:lnTo>
                      <a:pt x="60" y="205"/>
                    </a:lnTo>
                    <a:lnTo>
                      <a:pt x="63" y="192"/>
                    </a:lnTo>
                    <a:lnTo>
                      <a:pt x="67" y="176"/>
                    </a:lnTo>
                    <a:lnTo>
                      <a:pt x="63" y="165"/>
                    </a:lnTo>
                    <a:lnTo>
                      <a:pt x="58" y="155"/>
                    </a:lnTo>
                    <a:lnTo>
                      <a:pt x="33" y="144"/>
                    </a:lnTo>
                    <a:lnTo>
                      <a:pt x="35" y="130"/>
                    </a:lnTo>
                    <a:lnTo>
                      <a:pt x="29" y="111"/>
                    </a:lnTo>
                    <a:lnTo>
                      <a:pt x="12" y="101"/>
                    </a:lnTo>
                    <a:lnTo>
                      <a:pt x="8" y="92"/>
                    </a:lnTo>
                    <a:lnTo>
                      <a:pt x="2" y="76"/>
                    </a:lnTo>
                    <a:lnTo>
                      <a:pt x="4" y="63"/>
                    </a:lnTo>
                    <a:lnTo>
                      <a:pt x="8" y="55"/>
                    </a:lnTo>
                    <a:lnTo>
                      <a:pt x="13" y="44"/>
                    </a:lnTo>
                    <a:lnTo>
                      <a:pt x="44" y="17"/>
                    </a:lnTo>
                    <a:lnTo>
                      <a:pt x="65" y="15"/>
                    </a:lnTo>
                    <a:lnTo>
                      <a:pt x="117" y="0"/>
                    </a:lnTo>
                    <a:lnTo>
                      <a:pt x="146" y="3"/>
                    </a:lnTo>
                    <a:lnTo>
                      <a:pt x="169" y="5"/>
                    </a:lnTo>
                    <a:lnTo>
                      <a:pt x="169" y="23"/>
                    </a:lnTo>
                    <a:lnTo>
                      <a:pt x="171" y="30"/>
                    </a:lnTo>
                    <a:lnTo>
                      <a:pt x="171" y="34"/>
                    </a:lnTo>
                    <a:lnTo>
                      <a:pt x="175" y="34"/>
                    </a:lnTo>
                    <a:lnTo>
                      <a:pt x="188" y="36"/>
                    </a:lnTo>
                    <a:lnTo>
                      <a:pt x="196" y="34"/>
                    </a:lnTo>
                    <a:lnTo>
                      <a:pt x="223" y="34"/>
                    </a:lnTo>
                    <a:lnTo>
                      <a:pt x="232" y="44"/>
                    </a:lnTo>
                    <a:lnTo>
                      <a:pt x="225" y="61"/>
                    </a:lnTo>
                    <a:lnTo>
                      <a:pt x="228" y="71"/>
                    </a:lnTo>
                    <a:lnTo>
                      <a:pt x="234" y="82"/>
                    </a:lnTo>
                    <a:lnTo>
                      <a:pt x="257" y="86"/>
                    </a:lnTo>
                    <a:lnTo>
                      <a:pt x="274" y="90"/>
                    </a:lnTo>
                    <a:lnTo>
                      <a:pt x="299" y="103"/>
                    </a:lnTo>
                    <a:lnTo>
                      <a:pt x="319" y="103"/>
                    </a:lnTo>
                    <a:lnTo>
                      <a:pt x="334" y="96"/>
                    </a:lnTo>
                    <a:lnTo>
                      <a:pt x="351" y="86"/>
                    </a:lnTo>
                    <a:lnTo>
                      <a:pt x="363" y="88"/>
                    </a:lnTo>
                    <a:lnTo>
                      <a:pt x="376" y="96"/>
                    </a:lnTo>
                    <a:lnTo>
                      <a:pt x="399" y="94"/>
                    </a:lnTo>
                    <a:lnTo>
                      <a:pt x="407" y="96"/>
                    </a:lnTo>
                    <a:lnTo>
                      <a:pt x="413" y="99"/>
                    </a:lnTo>
                    <a:lnTo>
                      <a:pt x="420" y="109"/>
                    </a:lnTo>
                    <a:lnTo>
                      <a:pt x="428" y="126"/>
                    </a:lnTo>
                    <a:lnTo>
                      <a:pt x="443" y="126"/>
                    </a:lnTo>
                    <a:lnTo>
                      <a:pt x="459" y="99"/>
                    </a:lnTo>
                    <a:lnTo>
                      <a:pt x="466" y="80"/>
                    </a:lnTo>
                    <a:lnTo>
                      <a:pt x="480" y="63"/>
                    </a:lnTo>
                    <a:lnTo>
                      <a:pt x="507" y="51"/>
                    </a:lnTo>
                    <a:lnTo>
                      <a:pt x="522" y="51"/>
                    </a:lnTo>
                    <a:lnTo>
                      <a:pt x="551" y="44"/>
                    </a:lnTo>
                    <a:lnTo>
                      <a:pt x="572" y="53"/>
                    </a:lnTo>
                    <a:lnTo>
                      <a:pt x="578" y="67"/>
                    </a:lnTo>
                    <a:lnTo>
                      <a:pt x="572" y="92"/>
                    </a:lnTo>
                    <a:lnTo>
                      <a:pt x="585" y="111"/>
                    </a:lnTo>
                    <a:lnTo>
                      <a:pt x="606" y="120"/>
                    </a:lnTo>
                    <a:lnTo>
                      <a:pt x="612" y="130"/>
                    </a:lnTo>
                    <a:lnTo>
                      <a:pt x="608" y="151"/>
                    </a:lnTo>
                    <a:lnTo>
                      <a:pt x="610" y="167"/>
                    </a:lnTo>
                    <a:lnTo>
                      <a:pt x="599" y="192"/>
                    </a:lnTo>
                    <a:lnTo>
                      <a:pt x="566" y="195"/>
                    </a:lnTo>
                    <a:lnTo>
                      <a:pt x="562" y="199"/>
                    </a:lnTo>
                    <a:lnTo>
                      <a:pt x="539" y="207"/>
                    </a:lnTo>
                    <a:lnTo>
                      <a:pt x="539" y="211"/>
                    </a:lnTo>
                    <a:lnTo>
                      <a:pt x="535" y="239"/>
                    </a:lnTo>
                    <a:lnTo>
                      <a:pt x="518" y="243"/>
                    </a:lnTo>
                    <a:lnTo>
                      <a:pt x="507" y="261"/>
                    </a:lnTo>
                    <a:lnTo>
                      <a:pt x="520" y="282"/>
                    </a:lnTo>
                    <a:lnTo>
                      <a:pt x="505" y="312"/>
                    </a:lnTo>
                    <a:lnTo>
                      <a:pt x="476" y="332"/>
                    </a:lnTo>
                    <a:lnTo>
                      <a:pt x="438" y="316"/>
                    </a:lnTo>
                    <a:lnTo>
                      <a:pt x="432" y="316"/>
                    </a:lnTo>
                    <a:lnTo>
                      <a:pt x="422" y="322"/>
                    </a:lnTo>
                    <a:lnTo>
                      <a:pt x="420" y="351"/>
                    </a:lnTo>
                    <a:lnTo>
                      <a:pt x="416" y="355"/>
                    </a:lnTo>
                    <a:lnTo>
                      <a:pt x="384" y="362"/>
                    </a:lnTo>
                    <a:lnTo>
                      <a:pt x="367" y="370"/>
                    </a:lnTo>
                    <a:lnTo>
                      <a:pt x="355" y="364"/>
                    </a:lnTo>
                    <a:lnTo>
                      <a:pt x="345" y="364"/>
                    </a:lnTo>
                    <a:lnTo>
                      <a:pt x="342" y="374"/>
                    </a:lnTo>
                    <a:lnTo>
                      <a:pt x="330" y="383"/>
                    </a:lnTo>
                    <a:lnTo>
                      <a:pt x="324" y="378"/>
                    </a:lnTo>
                    <a:lnTo>
                      <a:pt x="313" y="372"/>
                    </a:lnTo>
                    <a:lnTo>
                      <a:pt x="305" y="366"/>
                    </a:lnTo>
                    <a:lnTo>
                      <a:pt x="290" y="362"/>
                    </a:lnTo>
                    <a:lnTo>
                      <a:pt x="276" y="364"/>
                    </a:lnTo>
                    <a:lnTo>
                      <a:pt x="265" y="370"/>
                    </a:lnTo>
                    <a:lnTo>
                      <a:pt x="253" y="376"/>
                    </a:lnTo>
                    <a:lnTo>
                      <a:pt x="240" y="370"/>
                    </a:lnTo>
                    <a:lnTo>
                      <a:pt x="240" y="357"/>
                    </a:lnTo>
                    <a:lnTo>
                      <a:pt x="238" y="343"/>
                    </a:lnTo>
                    <a:lnTo>
                      <a:pt x="228" y="345"/>
                    </a:lnTo>
                    <a:lnTo>
                      <a:pt x="213" y="332"/>
                    </a:lnTo>
                    <a:lnTo>
                      <a:pt x="196" y="326"/>
                    </a:lnTo>
                    <a:lnTo>
                      <a:pt x="184" y="334"/>
                    </a:lnTo>
                    <a:lnTo>
                      <a:pt x="171" y="337"/>
                    </a:lnTo>
                    <a:lnTo>
                      <a:pt x="154" y="347"/>
                    </a:lnTo>
                    <a:lnTo>
                      <a:pt x="140" y="341"/>
                    </a:lnTo>
                    <a:lnTo>
                      <a:pt x="132" y="330"/>
                    </a:lnTo>
                    <a:lnTo>
                      <a:pt x="129" y="322"/>
                    </a:lnTo>
                    <a:lnTo>
                      <a:pt x="123" y="322"/>
                    </a:lnTo>
                    <a:lnTo>
                      <a:pt x="109" y="332"/>
                    </a:lnTo>
                    <a:lnTo>
                      <a:pt x="94" y="334"/>
                    </a:lnTo>
                    <a:lnTo>
                      <a:pt x="92" y="355"/>
                    </a:lnTo>
                    <a:lnTo>
                      <a:pt x="84" y="364"/>
                    </a:lnTo>
                    <a:lnTo>
                      <a:pt x="40" y="364"/>
                    </a:lnTo>
                    <a:lnTo>
                      <a:pt x="40" y="360"/>
                    </a:lnTo>
                    <a:lnTo>
                      <a:pt x="35" y="347"/>
                    </a:lnTo>
                    <a:lnTo>
                      <a:pt x="25" y="341"/>
                    </a:lnTo>
                    <a:lnTo>
                      <a:pt x="15" y="339"/>
                    </a:lnTo>
                    <a:lnTo>
                      <a:pt x="0" y="330"/>
                    </a:lnTo>
                    <a:lnTo>
                      <a:pt x="8" y="322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188" name="Freeform 59"/>
              <p:cNvSpPr>
                <a:spLocks noChangeArrowheads="1"/>
              </p:cNvSpPr>
              <p:nvPr/>
            </p:nvSpPr>
            <p:spPr bwMode="auto">
              <a:xfrm rot="360000">
                <a:off x="3554" y="2093"/>
                <a:ext cx="821" cy="487"/>
              </a:xfrm>
              <a:custGeom>
                <a:avLst/>
                <a:gdLst/>
                <a:ahLst/>
                <a:cxnLst>
                  <a:cxn ang="0">
                    <a:pos x="975" y="48"/>
                  </a:cxn>
                  <a:cxn ang="0">
                    <a:pos x="1042" y="25"/>
                  </a:cxn>
                  <a:cxn ang="0">
                    <a:pos x="1102" y="6"/>
                  </a:cxn>
                  <a:cxn ang="0">
                    <a:pos x="1119" y="12"/>
                  </a:cxn>
                  <a:cxn ang="0">
                    <a:pos x="1146" y="21"/>
                  </a:cxn>
                  <a:cxn ang="0">
                    <a:pos x="1173" y="48"/>
                  </a:cxn>
                  <a:cxn ang="0">
                    <a:pos x="1184" y="81"/>
                  </a:cxn>
                  <a:cxn ang="0">
                    <a:pos x="1175" y="98"/>
                  </a:cxn>
                  <a:cxn ang="0">
                    <a:pos x="1171" y="127"/>
                  </a:cxn>
                  <a:cxn ang="0">
                    <a:pos x="1127" y="113"/>
                  </a:cxn>
                  <a:cxn ang="0">
                    <a:pos x="1088" y="92"/>
                  </a:cxn>
                  <a:cxn ang="0">
                    <a:pos x="1050" y="73"/>
                  </a:cxn>
                  <a:cxn ang="0">
                    <a:pos x="994" y="83"/>
                  </a:cxn>
                  <a:cxn ang="0">
                    <a:pos x="676" y="505"/>
                  </a:cxn>
                  <a:cxn ang="0">
                    <a:pos x="701" y="518"/>
                  </a:cxn>
                  <a:cxn ang="0">
                    <a:pos x="683" y="528"/>
                  </a:cxn>
                  <a:cxn ang="0">
                    <a:pos x="656" y="517"/>
                  </a:cxn>
                  <a:cxn ang="0">
                    <a:pos x="484" y="327"/>
                  </a:cxn>
                  <a:cxn ang="0">
                    <a:pos x="436" y="338"/>
                  </a:cxn>
                  <a:cxn ang="0">
                    <a:pos x="436" y="292"/>
                  </a:cxn>
                  <a:cxn ang="0">
                    <a:pos x="491" y="250"/>
                  </a:cxn>
                  <a:cxn ang="0">
                    <a:pos x="514" y="219"/>
                  </a:cxn>
                  <a:cxn ang="0">
                    <a:pos x="557" y="183"/>
                  </a:cxn>
                  <a:cxn ang="0">
                    <a:pos x="603" y="150"/>
                  </a:cxn>
                  <a:cxn ang="0">
                    <a:pos x="660" y="110"/>
                  </a:cxn>
                  <a:cxn ang="0">
                    <a:pos x="727" y="89"/>
                  </a:cxn>
                  <a:cxn ang="0">
                    <a:pos x="731" y="113"/>
                  </a:cxn>
                  <a:cxn ang="0">
                    <a:pos x="716" y="136"/>
                  </a:cxn>
                  <a:cxn ang="0">
                    <a:pos x="741" y="146"/>
                  </a:cxn>
                  <a:cxn ang="0">
                    <a:pos x="718" y="179"/>
                  </a:cxn>
                  <a:cxn ang="0">
                    <a:pos x="773" y="192"/>
                  </a:cxn>
                  <a:cxn ang="0">
                    <a:pos x="814" y="171"/>
                  </a:cxn>
                  <a:cxn ang="0">
                    <a:pos x="854" y="175"/>
                  </a:cxn>
                  <a:cxn ang="0">
                    <a:pos x="869" y="211"/>
                  </a:cxn>
                  <a:cxn ang="0">
                    <a:pos x="850" y="263"/>
                  </a:cxn>
                  <a:cxn ang="0">
                    <a:pos x="821" y="317"/>
                  </a:cxn>
                  <a:cxn ang="0">
                    <a:pos x="762" y="396"/>
                  </a:cxn>
                  <a:cxn ang="0">
                    <a:pos x="716" y="434"/>
                  </a:cxn>
                  <a:cxn ang="0">
                    <a:pos x="668" y="392"/>
                  </a:cxn>
                  <a:cxn ang="0">
                    <a:pos x="616" y="403"/>
                  </a:cxn>
                  <a:cxn ang="0">
                    <a:pos x="589" y="357"/>
                  </a:cxn>
                  <a:cxn ang="0">
                    <a:pos x="576" y="307"/>
                  </a:cxn>
                  <a:cxn ang="0">
                    <a:pos x="518" y="321"/>
                  </a:cxn>
                  <a:cxn ang="0">
                    <a:pos x="499" y="355"/>
                  </a:cxn>
                  <a:cxn ang="0">
                    <a:pos x="81" y="774"/>
                  </a:cxn>
                  <a:cxn ang="0">
                    <a:pos x="85" y="747"/>
                  </a:cxn>
                  <a:cxn ang="0">
                    <a:pos x="115" y="762"/>
                  </a:cxn>
                  <a:cxn ang="0">
                    <a:pos x="144" y="772"/>
                  </a:cxn>
                  <a:cxn ang="0">
                    <a:pos x="154" y="781"/>
                  </a:cxn>
                  <a:cxn ang="0">
                    <a:pos x="117" y="785"/>
                  </a:cxn>
                  <a:cxn ang="0">
                    <a:pos x="94" y="787"/>
                  </a:cxn>
                  <a:cxn ang="0">
                    <a:pos x="4" y="668"/>
                  </a:cxn>
                  <a:cxn ang="0">
                    <a:pos x="27" y="626"/>
                  </a:cxn>
                  <a:cxn ang="0">
                    <a:pos x="33" y="580"/>
                  </a:cxn>
                  <a:cxn ang="0">
                    <a:pos x="81" y="570"/>
                  </a:cxn>
                  <a:cxn ang="0">
                    <a:pos x="136" y="547"/>
                  </a:cxn>
                  <a:cxn ang="0">
                    <a:pos x="154" y="597"/>
                  </a:cxn>
                  <a:cxn ang="0">
                    <a:pos x="111" y="653"/>
                  </a:cxn>
                  <a:cxn ang="0">
                    <a:pos x="79" y="683"/>
                  </a:cxn>
                  <a:cxn ang="0">
                    <a:pos x="40" y="683"/>
                  </a:cxn>
                  <a:cxn ang="0">
                    <a:pos x="16" y="680"/>
                  </a:cxn>
                </a:cxnLst>
                <a:rect l="0" t="0" r="r" b="b"/>
                <a:pathLst>
                  <a:path w="1192" h="791">
                    <a:moveTo>
                      <a:pt x="985" y="75"/>
                    </a:moveTo>
                    <a:lnTo>
                      <a:pt x="988" y="62"/>
                    </a:lnTo>
                    <a:lnTo>
                      <a:pt x="975" y="48"/>
                    </a:lnTo>
                    <a:lnTo>
                      <a:pt x="975" y="41"/>
                    </a:lnTo>
                    <a:lnTo>
                      <a:pt x="977" y="33"/>
                    </a:lnTo>
                    <a:lnTo>
                      <a:pt x="1042" y="25"/>
                    </a:lnTo>
                    <a:lnTo>
                      <a:pt x="1079" y="6"/>
                    </a:lnTo>
                    <a:lnTo>
                      <a:pt x="1088" y="0"/>
                    </a:lnTo>
                    <a:lnTo>
                      <a:pt x="1102" y="6"/>
                    </a:lnTo>
                    <a:lnTo>
                      <a:pt x="1104" y="18"/>
                    </a:lnTo>
                    <a:lnTo>
                      <a:pt x="1111" y="23"/>
                    </a:lnTo>
                    <a:lnTo>
                      <a:pt x="1119" y="12"/>
                    </a:lnTo>
                    <a:lnTo>
                      <a:pt x="1128" y="6"/>
                    </a:lnTo>
                    <a:lnTo>
                      <a:pt x="1140" y="12"/>
                    </a:lnTo>
                    <a:lnTo>
                      <a:pt x="1146" y="21"/>
                    </a:lnTo>
                    <a:lnTo>
                      <a:pt x="1148" y="39"/>
                    </a:lnTo>
                    <a:lnTo>
                      <a:pt x="1157" y="46"/>
                    </a:lnTo>
                    <a:lnTo>
                      <a:pt x="1173" y="48"/>
                    </a:lnTo>
                    <a:lnTo>
                      <a:pt x="1176" y="58"/>
                    </a:lnTo>
                    <a:lnTo>
                      <a:pt x="1178" y="71"/>
                    </a:lnTo>
                    <a:lnTo>
                      <a:pt x="1184" y="81"/>
                    </a:lnTo>
                    <a:lnTo>
                      <a:pt x="1192" y="85"/>
                    </a:lnTo>
                    <a:lnTo>
                      <a:pt x="1192" y="94"/>
                    </a:lnTo>
                    <a:lnTo>
                      <a:pt x="1175" y="98"/>
                    </a:lnTo>
                    <a:lnTo>
                      <a:pt x="1173" y="108"/>
                    </a:lnTo>
                    <a:lnTo>
                      <a:pt x="1178" y="115"/>
                    </a:lnTo>
                    <a:lnTo>
                      <a:pt x="1171" y="127"/>
                    </a:lnTo>
                    <a:lnTo>
                      <a:pt x="1153" y="131"/>
                    </a:lnTo>
                    <a:lnTo>
                      <a:pt x="1136" y="125"/>
                    </a:lnTo>
                    <a:lnTo>
                      <a:pt x="1127" y="113"/>
                    </a:lnTo>
                    <a:lnTo>
                      <a:pt x="1121" y="106"/>
                    </a:lnTo>
                    <a:lnTo>
                      <a:pt x="1107" y="100"/>
                    </a:lnTo>
                    <a:lnTo>
                      <a:pt x="1088" y="92"/>
                    </a:lnTo>
                    <a:lnTo>
                      <a:pt x="1079" y="83"/>
                    </a:lnTo>
                    <a:lnTo>
                      <a:pt x="1071" y="77"/>
                    </a:lnTo>
                    <a:lnTo>
                      <a:pt x="1050" y="73"/>
                    </a:lnTo>
                    <a:lnTo>
                      <a:pt x="1031" y="81"/>
                    </a:lnTo>
                    <a:lnTo>
                      <a:pt x="1011" y="83"/>
                    </a:lnTo>
                    <a:lnTo>
                      <a:pt x="994" y="83"/>
                    </a:lnTo>
                    <a:lnTo>
                      <a:pt x="985" y="75"/>
                    </a:lnTo>
                    <a:close/>
                    <a:moveTo>
                      <a:pt x="656" y="517"/>
                    </a:moveTo>
                    <a:lnTo>
                      <a:pt x="676" y="505"/>
                    </a:lnTo>
                    <a:lnTo>
                      <a:pt x="695" y="503"/>
                    </a:lnTo>
                    <a:lnTo>
                      <a:pt x="701" y="507"/>
                    </a:lnTo>
                    <a:lnTo>
                      <a:pt x="701" y="518"/>
                    </a:lnTo>
                    <a:lnTo>
                      <a:pt x="695" y="524"/>
                    </a:lnTo>
                    <a:lnTo>
                      <a:pt x="687" y="526"/>
                    </a:lnTo>
                    <a:lnTo>
                      <a:pt x="683" y="528"/>
                    </a:lnTo>
                    <a:lnTo>
                      <a:pt x="664" y="524"/>
                    </a:lnTo>
                    <a:lnTo>
                      <a:pt x="658" y="524"/>
                    </a:lnTo>
                    <a:lnTo>
                      <a:pt x="656" y="517"/>
                    </a:lnTo>
                    <a:close/>
                    <a:moveTo>
                      <a:pt x="499" y="355"/>
                    </a:moveTo>
                    <a:lnTo>
                      <a:pt x="484" y="338"/>
                    </a:lnTo>
                    <a:lnTo>
                      <a:pt x="484" y="327"/>
                    </a:lnTo>
                    <a:lnTo>
                      <a:pt x="468" y="330"/>
                    </a:lnTo>
                    <a:lnTo>
                      <a:pt x="453" y="336"/>
                    </a:lnTo>
                    <a:lnTo>
                      <a:pt x="436" y="338"/>
                    </a:lnTo>
                    <a:lnTo>
                      <a:pt x="443" y="323"/>
                    </a:lnTo>
                    <a:lnTo>
                      <a:pt x="438" y="303"/>
                    </a:lnTo>
                    <a:lnTo>
                      <a:pt x="436" y="292"/>
                    </a:lnTo>
                    <a:lnTo>
                      <a:pt x="455" y="265"/>
                    </a:lnTo>
                    <a:lnTo>
                      <a:pt x="474" y="261"/>
                    </a:lnTo>
                    <a:lnTo>
                      <a:pt x="491" y="250"/>
                    </a:lnTo>
                    <a:lnTo>
                      <a:pt x="489" y="232"/>
                    </a:lnTo>
                    <a:lnTo>
                      <a:pt x="501" y="223"/>
                    </a:lnTo>
                    <a:lnTo>
                      <a:pt x="514" y="219"/>
                    </a:lnTo>
                    <a:lnTo>
                      <a:pt x="530" y="215"/>
                    </a:lnTo>
                    <a:lnTo>
                      <a:pt x="534" y="204"/>
                    </a:lnTo>
                    <a:lnTo>
                      <a:pt x="557" y="183"/>
                    </a:lnTo>
                    <a:lnTo>
                      <a:pt x="562" y="167"/>
                    </a:lnTo>
                    <a:lnTo>
                      <a:pt x="589" y="152"/>
                    </a:lnTo>
                    <a:lnTo>
                      <a:pt x="603" y="150"/>
                    </a:lnTo>
                    <a:lnTo>
                      <a:pt x="639" y="131"/>
                    </a:lnTo>
                    <a:lnTo>
                      <a:pt x="653" y="115"/>
                    </a:lnTo>
                    <a:lnTo>
                      <a:pt x="660" y="110"/>
                    </a:lnTo>
                    <a:lnTo>
                      <a:pt x="670" y="110"/>
                    </a:lnTo>
                    <a:lnTo>
                      <a:pt x="697" y="94"/>
                    </a:lnTo>
                    <a:lnTo>
                      <a:pt x="727" y="89"/>
                    </a:lnTo>
                    <a:lnTo>
                      <a:pt x="747" y="94"/>
                    </a:lnTo>
                    <a:lnTo>
                      <a:pt x="743" y="108"/>
                    </a:lnTo>
                    <a:lnTo>
                      <a:pt x="731" y="113"/>
                    </a:lnTo>
                    <a:lnTo>
                      <a:pt x="714" y="121"/>
                    </a:lnTo>
                    <a:lnTo>
                      <a:pt x="704" y="133"/>
                    </a:lnTo>
                    <a:lnTo>
                      <a:pt x="716" y="136"/>
                    </a:lnTo>
                    <a:lnTo>
                      <a:pt x="741" y="131"/>
                    </a:lnTo>
                    <a:lnTo>
                      <a:pt x="747" y="136"/>
                    </a:lnTo>
                    <a:lnTo>
                      <a:pt x="741" y="146"/>
                    </a:lnTo>
                    <a:lnTo>
                      <a:pt x="727" y="154"/>
                    </a:lnTo>
                    <a:lnTo>
                      <a:pt x="718" y="167"/>
                    </a:lnTo>
                    <a:lnTo>
                      <a:pt x="718" y="179"/>
                    </a:lnTo>
                    <a:lnTo>
                      <a:pt x="733" y="188"/>
                    </a:lnTo>
                    <a:lnTo>
                      <a:pt x="754" y="190"/>
                    </a:lnTo>
                    <a:lnTo>
                      <a:pt x="773" y="192"/>
                    </a:lnTo>
                    <a:lnTo>
                      <a:pt x="795" y="184"/>
                    </a:lnTo>
                    <a:lnTo>
                      <a:pt x="806" y="171"/>
                    </a:lnTo>
                    <a:lnTo>
                      <a:pt x="814" y="171"/>
                    </a:lnTo>
                    <a:lnTo>
                      <a:pt x="827" y="175"/>
                    </a:lnTo>
                    <a:lnTo>
                      <a:pt x="843" y="184"/>
                    </a:lnTo>
                    <a:lnTo>
                      <a:pt x="854" y="175"/>
                    </a:lnTo>
                    <a:lnTo>
                      <a:pt x="860" y="177"/>
                    </a:lnTo>
                    <a:lnTo>
                      <a:pt x="862" y="204"/>
                    </a:lnTo>
                    <a:lnTo>
                      <a:pt x="869" y="211"/>
                    </a:lnTo>
                    <a:lnTo>
                      <a:pt x="862" y="223"/>
                    </a:lnTo>
                    <a:lnTo>
                      <a:pt x="852" y="232"/>
                    </a:lnTo>
                    <a:lnTo>
                      <a:pt x="850" y="263"/>
                    </a:lnTo>
                    <a:lnTo>
                      <a:pt x="848" y="271"/>
                    </a:lnTo>
                    <a:lnTo>
                      <a:pt x="823" y="286"/>
                    </a:lnTo>
                    <a:lnTo>
                      <a:pt x="821" y="317"/>
                    </a:lnTo>
                    <a:lnTo>
                      <a:pt x="806" y="357"/>
                    </a:lnTo>
                    <a:lnTo>
                      <a:pt x="775" y="390"/>
                    </a:lnTo>
                    <a:lnTo>
                      <a:pt x="762" y="396"/>
                    </a:lnTo>
                    <a:lnTo>
                      <a:pt x="756" y="417"/>
                    </a:lnTo>
                    <a:lnTo>
                      <a:pt x="727" y="438"/>
                    </a:lnTo>
                    <a:lnTo>
                      <a:pt x="716" y="434"/>
                    </a:lnTo>
                    <a:lnTo>
                      <a:pt x="701" y="428"/>
                    </a:lnTo>
                    <a:lnTo>
                      <a:pt x="695" y="411"/>
                    </a:lnTo>
                    <a:lnTo>
                      <a:pt x="668" y="392"/>
                    </a:lnTo>
                    <a:lnTo>
                      <a:pt x="656" y="392"/>
                    </a:lnTo>
                    <a:lnTo>
                      <a:pt x="631" y="403"/>
                    </a:lnTo>
                    <a:lnTo>
                      <a:pt x="616" y="403"/>
                    </a:lnTo>
                    <a:lnTo>
                      <a:pt x="601" y="398"/>
                    </a:lnTo>
                    <a:lnTo>
                      <a:pt x="589" y="371"/>
                    </a:lnTo>
                    <a:lnTo>
                      <a:pt x="589" y="357"/>
                    </a:lnTo>
                    <a:lnTo>
                      <a:pt x="595" y="336"/>
                    </a:lnTo>
                    <a:lnTo>
                      <a:pt x="591" y="323"/>
                    </a:lnTo>
                    <a:lnTo>
                      <a:pt x="576" y="307"/>
                    </a:lnTo>
                    <a:lnTo>
                      <a:pt x="549" y="305"/>
                    </a:lnTo>
                    <a:lnTo>
                      <a:pt x="534" y="311"/>
                    </a:lnTo>
                    <a:lnTo>
                      <a:pt x="518" y="321"/>
                    </a:lnTo>
                    <a:lnTo>
                      <a:pt x="513" y="340"/>
                    </a:lnTo>
                    <a:lnTo>
                      <a:pt x="509" y="350"/>
                    </a:lnTo>
                    <a:lnTo>
                      <a:pt x="499" y="355"/>
                    </a:lnTo>
                    <a:close/>
                    <a:moveTo>
                      <a:pt x="88" y="791"/>
                    </a:moveTo>
                    <a:lnTo>
                      <a:pt x="81" y="779"/>
                    </a:lnTo>
                    <a:lnTo>
                      <a:pt x="81" y="774"/>
                    </a:lnTo>
                    <a:lnTo>
                      <a:pt x="75" y="772"/>
                    </a:lnTo>
                    <a:lnTo>
                      <a:pt x="75" y="754"/>
                    </a:lnTo>
                    <a:lnTo>
                      <a:pt x="85" y="747"/>
                    </a:lnTo>
                    <a:lnTo>
                      <a:pt x="106" y="745"/>
                    </a:lnTo>
                    <a:lnTo>
                      <a:pt x="115" y="754"/>
                    </a:lnTo>
                    <a:lnTo>
                      <a:pt x="115" y="762"/>
                    </a:lnTo>
                    <a:lnTo>
                      <a:pt x="123" y="772"/>
                    </a:lnTo>
                    <a:lnTo>
                      <a:pt x="135" y="774"/>
                    </a:lnTo>
                    <a:lnTo>
                      <a:pt x="144" y="772"/>
                    </a:lnTo>
                    <a:lnTo>
                      <a:pt x="152" y="768"/>
                    </a:lnTo>
                    <a:lnTo>
                      <a:pt x="158" y="776"/>
                    </a:lnTo>
                    <a:lnTo>
                      <a:pt x="154" y="781"/>
                    </a:lnTo>
                    <a:lnTo>
                      <a:pt x="140" y="785"/>
                    </a:lnTo>
                    <a:lnTo>
                      <a:pt x="127" y="787"/>
                    </a:lnTo>
                    <a:lnTo>
                      <a:pt x="117" y="785"/>
                    </a:lnTo>
                    <a:lnTo>
                      <a:pt x="108" y="779"/>
                    </a:lnTo>
                    <a:lnTo>
                      <a:pt x="98" y="781"/>
                    </a:lnTo>
                    <a:lnTo>
                      <a:pt x="94" y="787"/>
                    </a:lnTo>
                    <a:lnTo>
                      <a:pt x="88" y="791"/>
                    </a:lnTo>
                    <a:close/>
                    <a:moveTo>
                      <a:pt x="16" y="680"/>
                    </a:moveTo>
                    <a:lnTo>
                      <a:pt x="4" y="668"/>
                    </a:lnTo>
                    <a:lnTo>
                      <a:pt x="0" y="649"/>
                    </a:lnTo>
                    <a:lnTo>
                      <a:pt x="8" y="626"/>
                    </a:lnTo>
                    <a:lnTo>
                      <a:pt x="27" y="626"/>
                    </a:lnTo>
                    <a:lnTo>
                      <a:pt x="31" y="616"/>
                    </a:lnTo>
                    <a:lnTo>
                      <a:pt x="25" y="599"/>
                    </a:lnTo>
                    <a:lnTo>
                      <a:pt x="33" y="580"/>
                    </a:lnTo>
                    <a:lnTo>
                      <a:pt x="48" y="568"/>
                    </a:lnTo>
                    <a:lnTo>
                      <a:pt x="64" y="574"/>
                    </a:lnTo>
                    <a:lnTo>
                      <a:pt x="81" y="570"/>
                    </a:lnTo>
                    <a:lnTo>
                      <a:pt x="104" y="557"/>
                    </a:lnTo>
                    <a:lnTo>
                      <a:pt x="125" y="549"/>
                    </a:lnTo>
                    <a:lnTo>
                      <a:pt x="136" y="547"/>
                    </a:lnTo>
                    <a:lnTo>
                      <a:pt x="144" y="563"/>
                    </a:lnTo>
                    <a:lnTo>
                      <a:pt x="146" y="588"/>
                    </a:lnTo>
                    <a:lnTo>
                      <a:pt x="154" y="597"/>
                    </a:lnTo>
                    <a:lnTo>
                      <a:pt x="135" y="614"/>
                    </a:lnTo>
                    <a:lnTo>
                      <a:pt x="133" y="635"/>
                    </a:lnTo>
                    <a:lnTo>
                      <a:pt x="111" y="653"/>
                    </a:lnTo>
                    <a:lnTo>
                      <a:pt x="96" y="653"/>
                    </a:lnTo>
                    <a:lnTo>
                      <a:pt x="87" y="659"/>
                    </a:lnTo>
                    <a:lnTo>
                      <a:pt x="79" y="683"/>
                    </a:lnTo>
                    <a:lnTo>
                      <a:pt x="75" y="689"/>
                    </a:lnTo>
                    <a:lnTo>
                      <a:pt x="50" y="699"/>
                    </a:lnTo>
                    <a:lnTo>
                      <a:pt x="40" y="683"/>
                    </a:lnTo>
                    <a:lnTo>
                      <a:pt x="40" y="678"/>
                    </a:lnTo>
                    <a:lnTo>
                      <a:pt x="25" y="682"/>
                    </a:lnTo>
                    <a:lnTo>
                      <a:pt x="16" y="68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FFFF66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987979"/>
                </a:outerShdw>
              </a:effectLst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>
                  <a:latin typeface="Times New Roman" pitchFamily="16" charset="0"/>
                  <a:ea typeface="Microsoft YaHei" charset="-122"/>
                </a:endParaRPr>
              </a:p>
            </p:txBody>
          </p:sp>
        </p:grpSp>
        <p:sp>
          <p:nvSpPr>
            <p:cNvPr id="129" name="Text Box 78"/>
            <p:cNvSpPr txBox="1">
              <a:spLocks noChangeArrowheads="1"/>
            </p:cNvSpPr>
            <p:nvPr/>
          </p:nvSpPr>
          <p:spPr bwMode="auto">
            <a:xfrm>
              <a:off x="3143240" y="2537413"/>
              <a:ext cx="1319211" cy="40229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charset="-122"/>
                </a:rPr>
                <a:t>DGPCE</a:t>
              </a:r>
              <a:endPara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  <p:sp>
          <p:nvSpPr>
            <p:cNvPr id="130" name="AutoShape 60"/>
            <p:cNvSpPr>
              <a:spLocks noChangeArrowheads="1"/>
            </p:cNvSpPr>
            <p:nvPr/>
          </p:nvSpPr>
          <p:spPr bwMode="auto">
            <a:xfrm>
              <a:off x="4848209" y="4042365"/>
              <a:ext cx="152400" cy="152400"/>
            </a:xfrm>
            <a:prstGeom prst="irregularSeal1">
              <a:avLst/>
            </a:prstGeom>
            <a:solidFill>
              <a:srgbClr val="3B812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1" name="AutoShape 61"/>
            <p:cNvSpPr>
              <a:spLocks noChangeArrowheads="1"/>
            </p:cNvSpPr>
            <p:nvPr/>
          </p:nvSpPr>
          <p:spPr bwMode="auto">
            <a:xfrm>
              <a:off x="3832209" y="4791665"/>
              <a:ext cx="152400" cy="152400"/>
            </a:xfrm>
            <a:prstGeom prst="irregularSeal1">
              <a:avLst/>
            </a:prstGeom>
            <a:solidFill>
              <a:srgbClr val="3B812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2" name="AutoShape 62"/>
            <p:cNvSpPr>
              <a:spLocks noChangeArrowheads="1"/>
            </p:cNvSpPr>
            <p:nvPr/>
          </p:nvSpPr>
          <p:spPr bwMode="auto">
            <a:xfrm>
              <a:off x="2867009" y="4718640"/>
              <a:ext cx="152400" cy="152400"/>
            </a:xfrm>
            <a:prstGeom prst="irregularSeal1">
              <a:avLst/>
            </a:prstGeom>
            <a:solidFill>
              <a:srgbClr val="3B812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" name="AutoShape 63"/>
            <p:cNvSpPr>
              <a:spLocks noChangeArrowheads="1"/>
            </p:cNvSpPr>
            <p:nvPr/>
          </p:nvSpPr>
          <p:spPr bwMode="auto">
            <a:xfrm>
              <a:off x="2644759" y="4818653"/>
              <a:ext cx="152400" cy="152400"/>
            </a:xfrm>
            <a:prstGeom prst="irregularSeal1">
              <a:avLst/>
            </a:prstGeom>
            <a:solidFill>
              <a:srgbClr val="3B812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" name="AutoShape 64"/>
            <p:cNvSpPr>
              <a:spLocks noChangeArrowheads="1"/>
            </p:cNvSpPr>
            <p:nvPr/>
          </p:nvSpPr>
          <p:spPr bwMode="auto">
            <a:xfrm>
              <a:off x="2968609" y="5152028"/>
              <a:ext cx="152400" cy="152400"/>
            </a:xfrm>
            <a:prstGeom prst="irregularSeal1">
              <a:avLst/>
            </a:prstGeom>
            <a:solidFill>
              <a:srgbClr val="3B812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5" name="AutoShape 65"/>
            <p:cNvSpPr>
              <a:spLocks noChangeArrowheads="1"/>
            </p:cNvSpPr>
            <p:nvPr/>
          </p:nvSpPr>
          <p:spPr bwMode="auto">
            <a:xfrm>
              <a:off x="2486009" y="5109165"/>
              <a:ext cx="152400" cy="152400"/>
            </a:xfrm>
            <a:prstGeom prst="irregularSeal1">
              <a:avLst/>
            </a:prstGeom>
            <a:solidFill>
              <a:srgbClr val="3B812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6" name="Line 66"/>
            <p:cNvSpPr>
              <a:spLocks noChangeShapeType="1"/>
            </p:cNvSpPr>
            <p:nvPr/>
          </p:nvSpPr>
          <p:spPr bwMode="auto">
            <a:xfrm flipH="1">
              <a:off x="2635234" y="2889840"/>
              <a:ext cx="996950" cy="1981200"/>
            </a:xfrm>
            <a:prstGeom prst="line">
              <a:avLst/>
            </a:prstGeom>
            <a:noFill/>
            <a:ln w="19080" cap="sq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7" name="Line 67"/>
            <p:cNvSpPr>
              <a:spLocks noChangeShapeType="1"/>
            </p:cNvSpPr>
            <p:nvPr/>
          </p:nvSpPr>
          <p:spPr bwMode="auto">
            <a:xfrm flipH="1">
              <a:off x="2940034" y="2975565"/>
              <a:ext cx="692150" cy="1752600"/>
            </a:xfrm>
            <a:prstGeom prst="line">
              <a:avLst/>
            </a:prstGeom>
            <a:noFill/>
            <a:ln w="19080" cap="sq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8" name="Line 68"/>
            <p:cNvSpPr>
              <a:spLocks noChangeShapeType="1"/>
            </p:cNvSpPr>
            <p:nvPr/>
          </p:nvSpPr>
          <p:spPr bwMode="auto">
            <a:xfrm>
              <a:off x="3629009" y="2889840"/>
              <a:ext cx="276225" cy="1901825"/>
            </a:xfrm>
            <a:prstGeom prst="line">
              <a:avLst/>
            </a:prstGeom>
            <a:noFill/>
            <a:ln w="19080" cap="sq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" name="Line 69"/>
            <p:cNvSpPr>
              <a:spLocks noChangeShapeType="1"/>
            </p:cNvSpPr>
            <p:nvPr/>
          </p:nvSpPr>
          <p:spPr bwMode="auto">
            <a:xfrm>
              <a:off x="3705209" y="2889840"/>
              <a:ext cx="1219200" cy="1219200"/>
            </a:xfrm>
            <a:prstGeom prst="line">
              <a:avLst/>
            </a:prstGeom>
            <a:noFill/>
            <a:ln w="19080" cap="sq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cxnSp>
          <p:nvCxnSpPr>
            <p:cNvPr id="140" name="AutoShape 70"/>
            <p:cNvCxnSpPr>
              <a:cxnSpLocks noChangeShapeType="1"/>
            </p:cNvCxnSpPr>
            <p:nvPr/>
          </p:nvCxnSpPr>
          <p:spPr bwMode="auto">
            <a:xfrm flipH="1">
              <a:off x="2560622" y="2888253"/>
              <a:ext cx="1039812" cy="2220912"/>
            </a:xfrm>
            <a:prstGeom prst="curvedConnector3">
              <a:avLst>
                <a:gd name="adj1" fmla="val 50000"/>
              </a:avLst>
            </a:prstGeom>
            <a:noFill/>
            <a:ln w="19080" cap="sq">
              <a:solidFill>
                <a:srgbClr val="0000CC"/>
              </a:solidFill>
              <a:miter lim="800000"/>
              <a:headEnd/>
              <a:tailEnd/>
            </a:ln>
          </p:spPr>
        </p:cxnSp>
        <p:cxnSp>
          <p:nvCxnSpPr>
            <p:cNvPr id="141" name="AutoShape 71"/>
            <p:cNvCxnSpPr>
              <a:cxnSpLocks noChangeShapeType="1"/>
              <a:stCxn id="138" idx="0"/>
              <a:endCxn id="134" idx="0"/>
            </p:cNvCxnSpPr>
            <p:nvPr/>
          </p:nvCxnSpPr>
          <p:spPr bwMode="auto">
            <a:xfrm flipH="1">
              <a:off x="3071797" y="2889840"/>
              <a:ext cx="557212" cy="2263775"/>
            </a:xfrm>
            <a:prstGeom prst="curvedConnector3">
              <a:avLst>
                <a:gd name="adj1" fmla="val 50000"/>
              </a:avLst>
            </a:prstGeom>
            <a:noFill/>
            <a:ln w="19080" cap="sq">
              <a:solidFill>
                <a:srgbClr val="0000CC"/>
              </a:solidFill>
              <a:miter lim="800000"/>
              <a:headEnd/>
              <a:tailEnd/>
            </a:ln>
          </p:spPr>
        </p:cxnSp>
        <p:sp>
          <p:nvSpPr>
            <p:cNvPr id="142" name="AutoShape 72"/>
            <p:cNvSpPr>
              <a:spLocks noChangeArrowheads="1"/>
            </p:cNvSpPr>
            <p:nvPr/>
          </p:nvSpPr>
          <p:spPr bwMode="auto">
            <a:xfrm>
              <a:off x="3508359" y="2823165"/>
              <a:ext cx="215900" cy="195263"/>
            </a:xfrm>
            <a:prstGeom prst="irregularSeal1">
              <a:avLst/>
            </a:prstGeom>
            <a:solidFill>
              <a:srgbClr val="FF33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" name="AutoShape 79"/>
            <p:cNvSpPr>
              <a:spLocks noChangeArrowheads="1"/>
            </p:cNvSpPr>
            <p:nvPr/>
          </p:nvSpPr>
          <p:spPr bwMode="auto">
            <a:xfrm>
              <a:off x="3508359" y="4728165"/>
              <a:ext cx="122238" cy="187325"/>
            </a:xfrm>
            <a:prstGeom prst="irregularSeal1">
              <a:avLst/>
            </a:prstGeom>
            <a:solidFill>
              <a:srgbClr val="3B812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4" name="AutoShape 80"/>
            <p:cNvSpPr>
              <a:spLocks noChangeArrowheads="1"/>
            </p:cNvSpPr>
            <p:nvPr/>
          </p:nvSpPr>
          <p:spPr bwMode="auto">
            <a:xfrm>
              <a:off x="2357422" y="4890090"/>
              <a:ext cx="152400" cy="152400"/>
            </a:xfrm>
            <a:prstGeom prst="irregularSeal1">
              <a:avLst/>
            </a:prstGeom>
            <a:solidFill>
              <a:srgbClr val="3B812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5" name="Line 81"/>
            <p:cNvSpPr>
              <a:spLocks noChangeShapeType="1"/>
            </p:cNvSpPr>
            <p:nvPr/>
          </p:nvSpPr>
          <p:spPr bwMode="auto">
            <a:xfrm flipH="1">
              <a:off x="2427272" y="2975565"/>
              <a:ext cx="1082675" cy="1951038"/>
            </a:xfrm>
            <a:prstGeom prst="line">
              <a:avLst/>
            </a:prstGeom>
            <a:noFill/>
            <a:ln w="19080" cap="sq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6" name="Line 82"/>
            <p:cNvSpPr>
              <a:spLocks noChangeShapeType="1"/>
            </p:cNvSpPr>
            <p:nvPr/>
          </p:nvSpPr>
          <p:spPr bwMode="auto">
            <a:xfrm flipH="1">
              <a:off x="3597259" y="3089865"/>
              <a:ext cx="4763" cy="1638300"/>
            </a:xfrm>
            <a:prstGeom prst="line">
              <a:avLst/>
            </a:prstGeom>
            <a:noFill/>
            <a:ln w="19080" cap="sq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7" name="Text Box 77"/>
            <p:cNvSpPr txBox="1">
              <a:spLocks noChangeArrowheads="1"/>
            </p:cNvSpPr>
            <p:nvPr/>
          </p:nvSpPr>
          <p:spPr bwMode="auto">
            <a:xfrm>
              <a:off x="5786446" y="857232"/>
              <a:ext cx="2928958" cy="1000132"/>
            </a:xfrm>
            <a:prstGeom prst="rect">
              <a:avLst/>
            </a:prstGeom>
            <a:noFill/>
            <a:ln w="12600" cap="sq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just"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800" b="1" dirty="0">
                  <a:solidFill>
                    <a:srgbClr val="002060"/>
                  </a:solidFill>
                  <a:latin typeface="Calibri" pitchFamily="34" charset="0"/>
                  <a:cs typeface="Lucida Sans Unicode" pitchFamily="34" charset="0"/>
                </a:rPr>
                <a:t>La Dirección del Plan Estatal corresponde al Subsecretario </a:t>
              </a:r>
              <a:r>
                <a:rPr lang="es-ES" sz="1800" b="1" dirty="0" smtClean="0">
                  <a:solidFill>
                    <a:srgbClr val="002060"/>
                  </a:solidFill>
                  <a:latin typeface="Calibri" pitchFamily="34" charset="0"/>
                  <a:cs typeface="Lucida Sans Unicode" pitchFamily="34" charset="0"/>
                </a:rPr>
                <a:t>del Ministerio </a:t>
              </a:r>
              <a:r>
                <a:rPr lang="es-ES" sz="1800" b="1" dirty="0">
                  <a:solidFill>
                    <a:srgbClr val="002060"/>
                  </a:solidFill>
                  <a:latin typeface="Calibri" pitchFamily="34" charset="0"/>
                  <a:cs typeface="Lucida Sans Unicode" pitchFamily="34" charset="0"/>
                </a:rPr>
                <a:t>del Interior</a:t>
              </a:r>
            </a:p>
          </p:txBody>
        </p:sp>
      </p:grpSp>
      <p:pic>
        <p:nvPicPr>
          <p:cNvPr id="197" name="Picture 1" descr="MAN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190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1" descr="MAN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437112"/>
            <a:ext cx="3190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" name="198 CuadroTexto"/>
          <p:cNvSpPr txBox="1"/>
          <p:nvPr/>
        </p:nvSpPr>
        <p:spPr>
          <a:xfrm>
            <a:off x="714348" y="428604"/>
            <a:ext cx="738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OPERATIVIDAD: ESTRUCTURAS DE DIRECCIÓN Y COORDINACIÓN</a:t>
            </a:r>
            <a:endParaRPr lang="es-E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rencia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</TotalTime>
  <Words>962</Words>
  <Application>Microsoft Office PowerPoint</Application>
  <PresentationFormat>Presentación en pantalla (4:3)</PresentationFormat>
  <Paragraphs>265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Diseño personalizado</vt:lpstr>
      <vt:lpstr>Concurrencia</vt:lpstr>
      <vt:lpstr>Worksheet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 Ministerio del Interior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egarriga</dc:creator>
  <cp:lastModifiedBy>mpeinado</cp:lastModifiedBy>
  <cp:revision>345</cp:revision>
  <dcterms:created xsi:type="dcterms:W3CDTF">2015-06-18T05:38:51Z</dcterms:created>
  <dcterms:modified xsi:type="dcterms:W3CDTF">2018-02-23T11:44:04Z</dcterms:modified>
</cp:coreProperties>
</file>